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32" r:id="rId5"/>
    <p:sldId id="541" r:id="rId6"/>
    <p:sldId id="526" r:id="rId7"/>
    <p:sldId id="543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139" autoAdjust="0"/>
  </p:normalViewPr>
  <p:slideViewPr>
    <p:cSldViewPr>
      <p:cViewPr varScale="1">
        <p:scale>
          <a:sx n="105" d="100"/>
          <a:sy n="105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2C8F8-8E81-4850-8559-1482968025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C83D4-620E-C900-6708-C59166F54BB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2B6BF8A3-32DF-1780-F2A9-564344034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2, 2024 / </a:t>
            </a:r>
            <a:r>
              <a:rPr lang="en-US" sz="1600" dirty="0"/>
              <a:t>2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5, 2024 / 5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9614" y="5090043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A3425-9D8C-38CD-8403-B84FFE4A2296}"/>
              </a:ext>
            </a:extLst>
          </p:cNvPr>
          <p:cNvSpPr txBox="1"/>
          <p:nvPr/>
        </p:nvSpPr>
        <p:spPr>
          <a:xfrm>
            <a:off x="6493551" y="332370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C0853-2DF7-701F-2C6E-523CF80F2EE5}"/>
              </a:ext>
            </a:extLst>
          </p:cNvPr>
          <p:cNvSpPr txBox="1"/>
          <p:nvPr/>
        </p:nvSpPr>
        <p:spPr>
          <a:xfrm>
            <a:off x="6482159" y="374650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4C5A2-97E2-647E-B6D7-BB0FB5E54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957736"/>
            <a:ext cx="6089651" cy="38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5, 2024 / 5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4680" y="5078486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E6296-77DE-4640-1EF8-2B6FC9E6D773}"/>
              </a:ext>
            </a:extLst>
          </p:cNvPr>
          <p:cNvSpPr txBox="1"/>
          <p:nvPr/>
        </p:nvSpPr>
        <p:spPr>
          <a:xfrm>
            <a:off x="6502795" y="3335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0EC69-E63A-36A3-687E-1031133AB617}"/>
              </a:ext>
            </a:extLst>
          </p:cNvPr>
          <p:cNvSpPr txBox="1"/>
          <p:nvPr/>
        </p:nvSpPr>
        <p:spPr>
          <a:xfrm>
            <a:off x="6558652" y="3817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FF369-1D75-4167-7BE5-00C8C27E9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969294"/>
            <a:ext cx="6207862" cy="39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5, 2024 / 5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DAD14-C513-8438-C541-D1DFF980CDFB}"/>
              </a:ext>
            </a:extLst>
          </p:cNvPr>
          <p:cNvSpPr txBox="1"/>
          <p:nvPr/>
        </p:nvSpPr>
        <p:spPr>
          <a:xfrm>
            <a:off x="6413541" y="331129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BF2FF-50E3-FC1B-AD9F-E8A9850830FF}"/>
              </a:ext>
            </a:extLst>
          </p:cNvPr>
          <p:cNvSpPr txBox="1"/>
          <p:nvPr/>
        </p:nvSpPr>
        <p:spPr>
          <a:xfrm>
            <a:off x="6453188" y="3776245"/>
            <a:ext cx="36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FCF67-AD3D-CE1A-6F7D-D43F132DE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075730"/>
            <a:ext cx="6316943" cy="3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A99B4A89-81EB-5510-EAE6-7E096B1CC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6, 2024 / 6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Decembre 6, 2024 / 6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5D6FC-D3E6-53D3-2A87-FB7F7528BAA9}"/>
              </a:ext>
            </a:extLst>
          </p:cNvPr>
          <p:cNvSpPr txBox="1"/>
          <p:nvPr/>
        </p:nvSpPr>
        <p:spPr>
          <a:xfrm>
            <a:off x="6453188" y="3318832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1490-05B7-A5EF-4B0D-89CDEAE22CA8}"/>
              </a:ext>
            </a:extLst>
          </p:cNvPr>
          <p:cNvSpPr txBox="1"/>
          <p:nvPr/>
        </p:nvSpPr>
        <p:spPr>
          <a:xfrm>
            <a:off x="6475757" y="3744653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B952A-13D4-7E31-A641-C0572FD2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75730"/>
            <a:ext cx="6201056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6, 2024 / 6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BF9BB-FDDA-0E8D-E024-760A5F514055}"/>
              </a:ext>
            </a:extLst>
          </p:cNvPr>
          <p:cNvSpPr txBox="1"/>
          <p:nvPr/>
        </p:nvSpPr>
        <p:spPr>
          <a:xfrm>
            <a:off x="6469342" y="3358020"/>
            <a:ext cx="4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798DB-C153-B0F9-E71F-C148062A6A27}"/>
              </a:ext>
            </a:extLst>
          </p:cNvPr>
          <p:cNvSpPr txBox="1"/>
          <p:nvPr/>
        </p:nvSpPr>
        <p:spPr>
          <a:xfrm>
            <a:off x="6541475" y="376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69750-1816-E72C-98D4-C3AEE9053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075729"/>
            <a:ext cx="6170614" cy="36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6, 2024 / 6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29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2CE31-A1AC-3C0C-EB92-5D486612AF38}"/>
              </a:ext>
            </a:extLst>
          </p:cNvPr>
          <p:cNvSpPr txBox="1"/>
          <p:nvPr/>
        </p:nvSpPr>
        <p:spPr>
          <a:xfrm>
            <a:off x="6500373" y="376727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9C9DD-BC43-82A9-3B45-E646DC22B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075730"/>
            <a:ext cx="6091238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5C44-69F8-93FE-8B32-BAC59B47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BA25-A4AC-5378-9DA0-78AB0AD3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2, 2024 / </a:t>
            </a:r>
            <a:r>
              <a:rPr lang="en-US" sz="1600" dirty="0"/>
              <a:t>2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D6DC-C011-9FA1-5EBD-21A93231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4FDB21D-9B49-7976-AE7D-B77334F3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F8F16EC-5EBA-23D5-923E-A18DBF1E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C049D61-6787-9A0E-45C1-E56E0657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B828120-9E62-C830-B845-7DC3DC2C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57200CF-8646-6F70-8C85-F8C116D9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901E31-4A78-418E-7C78-B7CF2E8F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E4694E3-4F5B-82B1-BADD-A9587E6C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F2F1C2B-45C5-A2F6-BC5E-3C436AF6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10CC642-9E55-1764-B9C1-50EB33D8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81E7F-83B2-721D-9B2C-67E2E27A6F04}"/>
              </a:ext>
            </a:extLst>
          </p:cNvPr>
          <p:cNvSpPr txBox="1"/>
          <p:nvPr/>
        </p:nvSpPr>
        <p:spPr>
          <a:xfrm>
            <a:off x="6467129" y="3335358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EF08B-9FCA-E7C1-B19F-666E23D34D9E}"/>
              </a:ext>
            </a:extLst>
          </p:cNvPr>
          <p:cNvSpPr txBox="1"/>
          <p:nvPr/>
        </p:nvSpPr>
        <p:spPr>
          <a:xfrm>
            <a:off x="6453188" y="3772972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E10F6-1335-A1CF-BA24-F990CE6E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1075730"/>
            <a:ext cx="5905354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2, 2024 / </a:t>
            </a:r>
            <a:r>
              <a:rPr lang="en-US" sz="1600" dirty="0"/>
              <a:t>2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73825" y="3779107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3824" y="5087938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C4322-75FA-69B4-57A1-F34592538DBB}"/>
              </a:ext>
            </a:extLst>
          </p:cNvPr>
          <p:cNvSpPr txBox="1"/>
          <p:nvPr/>
        </p:nvSpPr>
        <p:spPr>
          <a:xfrm>
            <a:off x="6493903" y="3342243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852D2-1DAB-B6EB-58F2-DED210B6758A}"/>
              </a:ext>
            </a:extLst>
          </p:cNvPr>
          <p:cNvSpPr txBox="1"/>
          <p:nvPr/>
        </p:nvSpPr>
        <p:spPr>
          <a:xfrm>
            <a:off x="6493903" y="37780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A4699-7DBF-6AFD-4766-926C455D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075730"/>
            <a:ext cx="6124575" cy="36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637F-7AE6-F037-CF0B-ADB68F50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1EFD-37C5-2225-EB0E-7C19FD81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2, 2024 / </a:t>
            </a:r>
            <a:r>
              <a:rPr lang="en-US" sz="1600" dirty="0"/>
              <a:t>2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4D276-D06D-343A-E635-8B40FD28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980AE320-9FBE-2B2A-C64E-BFEEB07C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AAC2958-41D0-65F5-DD25-3122060C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E52F7B7-C6A6-026D-1184-62B3C548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97AA286-D593-0063-A6B6-84099C57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2EAD957-DC82-519C-53E0-E6B46440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F0586EF-119D-20E1-11A1-0EC11920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591D206-F92E-683B-8704-7D9E3C6D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9A012AD-1988-9368-11A5-16507FB9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1AB4F0E-7358-90FB-7B05-07BADBEE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A0BDE-4283-8343-3732-6DD0CECD2CA8}"/>
              </a:ext>
            </a:extLst>
          </p:cNvPr>
          <p:cNvSpPr txBox="1"/>
          <p:nvPr/>
        </p:nvSpPr>
        <p:spPr>
          <a:xfrm>
            <a:off x="6532896" y="3351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FCA5C-2716-8B8F-47B9-8FC9DDE8B0DE}"/>
              </a:ext>
            </a:extLst>
          </p:cNvPr>
          <p:cNvSpPr txBox="1"/>
          <p:nvPr/>
        </p:nvSpPr>
        <p:spPr>
          <a:xfrm>
            <a:off x="6546428" y="3780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F1318-3874-E070-437C-675E288C5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075730"/>
            <a:ext cx="6079212" cy="36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8C39152C-E538-C6DF-F01A-5405F23FE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3, 2024 / </a:t>
            </a:r>
            <a:r>
              <a:rPr lang="en-US" sz="1600" dirty="0"/>
              <a:t>3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3, 2024 / </a:t>
            </a:r>
            <a:r>
              <a:rPr lang="en-US" sz="1600" dirty="0"/>
              <a:t>3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24225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25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A5EAA-BAAB-5075-D429-1BA2F2BF43A8}"/>
              </a:ext>
            </a:extLst>
          </p:cNvPr>
          <p:cNvSpPr txBox="1"/>
          <p:nvPr/>
        </p:nvSpPr>
        <p:spPr>
          <a:xfrm>
            <a:off x="6469343" y="378992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FB743-3AA1-3C71-BB6D-E4001848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939206"/>
            <a:ext cx="6180139" cy="37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3, 2024 / </a:t>
            </a:r>
            <a:r>
              <a:rPr lang="en-US" sz="1600" dirty="0"/>
              <a:t>3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427038" cy="4032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442912" cy="38735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37D3E-926A-76C3-5C5A-4EA645991DC3}"/>
              </a:ext>
            </a:extLst>
          </p:cNvPr>
          <p:cNvSpPr txBox="1"/>
          <p:nvPr/>
        </p:nvSpPr>
        <p:spPr>
          <a:xfrm>
            <a:off x="6502795" y="33599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5CF62-7D14-D1EB-C50A-660801D2C9A1}"/>
              </a:ext>
            </a:extLst>
          </p:cNvPr>
          <p:cNvSpPr txBox="1"/>
          <p:nvPr/>
        </p:nvSpPr>
        <p:spPr>
          <a:xfrm>
            <a:off x="6570626" y="381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016F2-3E2F-ED8C-F500-3591ACC0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1075730"/>
            <a:ext cx="6105806" cy="36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3, 2024 / </a:t>
            </a:r>
            <a:r>
              <a:rPr lang="en-US" sz="1600" dirty="0"/>
              <a:t>3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12</a:t>
            </a: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BB898-5998-5B4F-0A70-31A0B186DFB6}"/>
              </a:ext>
            </a:extLst>
          </p:cNvPr>
          <p:cNvSpPr txBox="1"/>
          <p:nvPr/>
        </p:nvSpPr>
        <p:spPr>
          <a:xfrm>
            <a:off x="6502795" y="3359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72F7E-B7EF-C860-5FCF-36561F27B67B}"/>
              </a:ext>
            </a:extLst>
          </p:cNvPr>
          <p:cNvSpPr txBox="1"/>
          <p:nvPr/>
        </p:nvSpPr>
        <p:spPr>
          <a:xfrm>
            <a:off x="6536501" y="379892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634FA-B6AE-97E9-CCFD-D49D4281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731"/>
            <a:ext cx="6386172" cy="3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E7FC3CB3-61A4-ED5A-ACDC-4D29BB5EE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5, 2024 / 5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20568</TotalTime>
  <Words>1164</Words>
  <Application>Microsoft Office PowerPoint</Application>
  <PresentationFormat>On-screen Show (4:3)</PresentationFormat>
  <Paragraphs>270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Port Hope Site LTWMF  IGLTD du site de Port Hope December 2, 2024 / 2 decembre 2024</vt:lpstr>
      <vt:lpstr>Port Hope Site LTWMF  IGLTD du site de Port Hope December 2, 2024 / 2 decembre 2024</vt:lpstr>
      <vt:lpstr>Port Hope Site LTWMF  IGLTD du site de Port Hope December 2, 2024 / 2 decembre 2024</vt:lpstr>
      <vt:lpstr>Port Hope Site LTWMF  IGLTD du site de Port Hope December 2, 2024 / 2 decembre 2024</vt:lpstr>
      <vt:lpstr>Port Hope Site LTWMF  IGLTD du site de Port Hope December 3, 2024 / 3 decembre 2024</vt:lpstr>
      <vt:lpstr>Port Hope Site LTWMF  IGLTD du site de Port Hope December 3, 2024 / 3 decembre 2024</vt:lpstr>
      <vt:lpstr>Port Hope Site LTWMF  IGLTD du site de Port Hope December 3, 2024 / 3 decembre 2024</vt:lpstr>
      <vt:lpstr>Port Hope Site LTWMF  IGLTD du site de Port Hope December 3, 2024 / 3 decembre 2024</vt:lpstr>
      <vt:lpstr>Port Hope Site LTWMF  IGLTD du site de Port Hope December 5, 2024 / 5 decembre 2024</vt:lpstr>
      <vt:lpstr>Port Hope Site LTWMF  IGLTD du site de Port Hope December 5, 2024 / 5 decembre 2024</vt:lpstr>
      <vt:lpstr>Port Hope Site LTWMF  IGLTD du site de Port Hope December 5, 2024 / 5 decembre 2024</vt:lpstr>
      <vt:lpstr>Port Hope Site LTWMF  IGLTD du site de Port Hope December 5, 2024 / 5 decembre 2024</vt:lpstr>
      <vt:lpstr>Port Hope Site LTWMF  IGLTD du site de Port Hope December 6, 2024 / 6 decembre 2024</vt:lpstr>
      <vt:lpstr>Port Hope Site LTWMF  IGLTD du site de Port Hope Decembre 6, 2024 / 6 decembre 2024</vt:lpstr>
      <vt:lpstr>Port Hope Site LTWMF  IGLTD du site de Port Hope December 6, 2024 / 6 decembre 2024</vt:lpstr>
      <vt:lpstr>Port Hope Site LTWMF  IGLTD du site de Port Hope December 6, 2024 / 6 decembre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997</cp:revision>
  <cp:lastPrinted>2021-06-25T11:17:21Z</cp:lastPrinted>
  <dcterms:created xsi:type="dcterms:W3CDTF">2009-10-15T14:07:31Z</dcterms:created>
  <dcterms:modified xsi:type="dcterms:W3CDTF">2025-07-14T16:45:26Z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2025-07-14T16:32:50Z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93ba6b7a-dd97-4a3f-8bd6-f4c07593a270</vt:lpwstr>
  </property>
  <property fmtid="{D5CDD505-2E9C-101B-9397-08002B2CF9AE}" pid="9" name="MSIP_Label_047d1604-a11e-4c33-b65a-00a6c0f6fd4a_ContentBits">
    <vt:lpwstr>1</vt:lpwstr>
  </property>
  <property fmtid="{D5CDD505-2E9C-101B-9397-08002B2CF9AE}" pid="10" name="ClassificationContentMarkingHeaderLocations">
    <vt:lpwstr>Office Theme:5</vt:lpwstr>
  </property>
  <property fmtid="{D5CDD505-2E9C-101B-9397-08002B2CF9AE}" pid="11" name="ClassificationContentMarkingHeaderText">
    <vt:lpwstr>OFFICIAL USE ONLY / À USAGE EXCLUSIF</vt:lpwstr>
  </property>
</Properties>
</file>