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432" r:id="rId5"/>
    <p:sldId id="541" r:id="rId6"/>
    <p:sldId id="526" r:id="rId7"/>
    <p:sldId id="543" r:id="rId8"/>
    <p:sldId id="495" r:id="rId9"/>
    <p:sldId id="496" r:id="rId10"/>
    <p:sldId id="527" r:id="rId11"/>
    <p:sldId id="528" r:id="rId12"/>
    <p:sldId id="529" r:id="rId13"/>
    <p:sldId id="534" r:id="rId14"/>
    <p:sldId id="535" r:id="rId15"/>
    <p:sldId id="536" r:id="rId16"/>
    <p:sldId id="533" r:id="rId17"/>
    <p:sldId id="530" r:id="rId18"/>
    <p:sldId id="531" r:id="rId19"/>
    <p:sldId id="532" r:id="rId20"/>
    <p:sldId id="544" r:id="rId21"/>
    <p:sldId id="545" r:id="rId22"/>
    <p:sldId id="546" r:id="rId23"/>
    <p:sldId id="547" r:id="rId24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4" userDrawn="1">
          <p15:clr>
            <a:srgbClr val="A4A3A4"/>
          </p15:clr>
        </p15:guide>
        <p15:guide id="2" pos="2304" userDrawn="1">
          <p15:clr>
            <a:srgbClr val="A4A3A4"/>
          </p15:clr>
        </p15:guide>
        <p15:guide id="3" orient="horz" pos="2909" userDrawn="1">
          <p15:clr>
            <a:srgbClr val="A4A3A4"/>
          </p15:clr>
        </p15:guide>
        <p15:guide id="4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2074"/>
    <a:srgbClr val="152074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68062B-0E30-4230-8D89-5D78A8E9B112}" v="1" dt="2025-02-19T16:24:00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09" autoAdjust="0"/>
    <p:restoredTop sz="94139" autoAdjust="0"/>
  </p:normalViewPr>
  <p:slideViewPr>
    <p:cSldViewPr>
      <p:cViewPr varScale="1">
        <p:scale>
          <a:sx n="105" d="100"/>
          <a:sy n="105" d="100"/>
        </p:scale>
        <p:origin x="75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700" y="-102"/>
      </p:cViewPr>
      <p:guideLst>
        <p:guide orient="horz" pos="3004"/>
        <p:guide pos="2304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'aShawn Dallas" userId="1c21da55-1342-4304-b618-1643becbd6c6" providerId="ADAL" clId="{5F68062B-0E30-4230-8D89-5D78A8E9B112}"/>
    <pc:docChg chg="undo custSel modSld">
      <pc:chgData name="L'aShawn Dallas" userId="1c21da55-1342-4304-b618-1643becbd6c6" providerId="ADAL" clId="{5F68062B-0E30-4230-8D89-5D78A8E9B112}" dt="2025-02-20T14:11:42.231" v="368" actId="20577"/>
      <pc:docMkLst>
        <pc:docMk/>
      </pc:docMkLst>
      <pc:sldChg chg="modSp mod">
        <pc:chgData name="L'aShawn Dallas" userId="1c21da55-1342-4304-b618-1643becbd6c6" providerId="ADAL" clId="{5F68062B-0E30-4230-8D89-5D78A8E9B112}" dt="2025-02-19T16:19:13.695" v="5" actId="20577"/>
        <pc:sldMkLst>
          <pc:docMk/>
          <pc:sldMk cId="2388854712" sldId="432"/>
        </pc:sldMkLst>
        <pc:spChg chg="mod">
          <ac:chgData name="L'aShawn Dallas" userId="1c21da55-1342-4304-b618-1643becbd6c6" providerId="ADAL" clId="{5F68062B-0E30-4230-8D89-5D78A8E9B112}" dt="2025-02-19T16:19:09.032" v="3" actId="20577"/>
          <ac:spMkLst>
            <pc:docMk/>
            <pc:sldMk cId="2388854712" sldId="432"/>
            <ac:spMk id="2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19:13.695" v="5" actId="20577"/>
          <ac:spMkLst>
            <pc:docMk/>
            <pc:sldMk cId="2388854712" sldId="432"/>
            <ac:spMk id="8" creationId="{00000000-0000-0000-0000-000000000000}"/>
          </ac:spMkLst>
        </pc:spChg>
      </pc:sldChg>
      <pc:sldChg chg="modSp mod">
        <pc:chgData name="L'aShawn Dallas" userId="1c21da55-1342-4304-b618-1643becbd6c6" providerId="ADAL" clId="{5F68062B-0E30-4230-8D89-5D78A8E9B112}" dt="2025-02-19T16:20:19.321" v="32" actId="20577"/>
        <pc:sldMkLst>
          <pc:docMk/>
          <pc:sldMk cId="3338203449" sldId="495"/>
        </pc:sldMkLst>
        <pc:spChg chg="mod">
          <ac:chgData name="L'aShawn Dallas" userId="1c21da55-1342-4304-b618-1643becbd6c6" providerId="ADAL" clId="{5F68062B-0E30-4230-8D89-5D78A8E9B112}" dt="2025-02-19T16:20:15.144" v="29" actId="20577"/>
          <ac:spMkLst>
            <pc:docMk/>
            <pc:sldMk cId="3338203449" sldId="495"/>
            <ac:spMk id="2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20:19.321" v="32" actId="20577"/>
          <ac:spMkLst>
            <pc:docMk/>
            <pc:sldMk cId="3338203449" sldId="495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5F68062B-0E30-4230-8D89-5D78A8E9B112}" dt="2025-02-19T18:31:02.142" v="299" actId="14100"/>
        <pc:sldMkLst>
          <pc:docMk/>
          <pc:sldMk cId="2064252711" sldId="496"/>
        </pc:sldMkLst>
        <pc:spChg chg="mod">
          <ac:chgData name="L'aShawn Dallas" userId="1c21da55-1342-4304-b618-1643becbd6c6" providerId="ADAL" clId="{5F68062B-0E30-4230-8D89-5D78A8E9B112}" dt="2025-02-19T16:20:28.223" v="38" actId="20577"/>
          <ac:spMkLst>
            <pc:docMk/>
            <pc:sldMk cId="2064252711" sldId="496"/>
            <ac:spMk id="2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20:32.624" v="41" actId="20577"/>
          <ac:spMkLst>
            <pc:docMk/>
            <pc:sldMk cId="2064252711" sldId="496"/>
            <ac:spMk id="3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43:14.756" v="187" actId="1076"/>
          <ac:spMkLst>
            <pc:docMk/>
            <pc:sldMk cId="2064252711" sldId="496"/>
            <ac:spMk id="11" creationId="{53BA5EAA-BAAB-5075-D429-1BA2F2BF43A8}"/>
          </ac:spMkLst>
        </pc:spChg>
        <pc:spChg chg="mod">
          <ac:chgData name="L'aShawn Dallas" userId="1c21da55-1342-4304-b618-1643becbd6c6" providerId="ADAL" clId="{5F68062B-0E30-4230-8D89-5D78A8E9B112}" dt="2025-02-19T16:43:01.806" v="183" actId="20577"/>
          <ac:spMkLst>
            <pc:docMk/>
            <pc:sldMk cId="2064252711" sldId="496"/>
            <ac:spMk id="17" creationId="{00000000-0000-0000-0000-000000000000}"/>
          </ac:spMkLst>
        </pc:spChg>
        <pc:picChg chg="del">
          <ac:chgData name="L'aShawn Dallas" userId="1c21da55-1342-4304-b618-1643becbd6c6" providerId="ADAL" clId="{5F68062B-0E30-4230-8D89-5D78A8E9B112}" dt="2025-02-19T18:11:48.013" v="233" actId="478"/>
          <ac:picMkLst>
            <pc:docMk/>
            <pc:sldMk cId="2064252711" sldId="496"/>
            <ac:picMk id="6" creationId="{A4BFB743-3AA1-3C71-BB6D-E4001848A24B}"/>
          </ac:picMkLst>
        </pc:picChg>
        <pc:picChg chg="add mod">
          <ac:chgData name="L'aShawn Dallas" userId="1c21da55-1342-4304-b618-1643becbd6c6" providerId="ADAL" clId="{5F68062B-0E30-4230-8D89-5D78A8E9B112}" dt="2025-02-19T18:31:02.142" v="299" actId="14100"/>
          <ac:picMkLst>
            <pc:docMk/>
            <pc:sldMk cId="2064252711" sldId="496"/>
            <ac:picMk id="7" creationId="{E93614C9-247C-EB4B-C7FD-A1071EECB22C}"/>
          </ac:picMkLst>
        </pc:picChg>
      </pc:sldChg>
      <pc:sldChg chg="addSp delSp modSp mod">
        <pc:chgData name="L'aShawn Dallas" userId="1c21da55-1342-4304-b618-1643becbd6c6" providerId="ADAL" clId="{5F68062B-0E30-4230-8D89-5D78A8E9B112}" dt="2025-02-19T18:27:36.224" v="272" actId="14100"/>
        <pc:sldMkLst>
          <pc:docMk/>
          <pc:sldMk cId="3421483890" sldId="526"/>
        </pc:sldMkLst>
        <pc:spChg chg="mod">
          <ac:chgData name="L'aShawn Dallas" userId="1c21da55-1342-4304-b618-1643becbd6c6" providerId="ADAL" clId="{5F68062B-0E30-4230-8D89-5D78A8E9B112}" dt="2025-02-19T16:19:45.069" v="15" actId="20577"/>
          <ac:spMkLst>
            <pc:docMk/>
            <pc:sldMk cId="3421483890" sldId="526"/>
            <ac:spMk id="2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19:49.417" v="17" actId="20577"/>
          <ac:spMkLst>
            <pc:docMk/>
            <pc:sldMk cId="3421483890" sldId="526"/>
            <ac:spMk id="3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42:03.662" v="169" actId="20577"/>
          <ac:spMkLst>
            <pc:docMk/>
            <pc:sldMk cId="3421483890" sldId="526"/>
            <ac:spMk id="10" creationId="{072C4322-75FA-69B4-57A1-F34592538DBB}"/>
          </ac:spMkLst>
        </pc:spChg>
        <pc:spChg chg="mod">
          <ac:chgData name="L'aShawn Dallas" userId="1c21da55-1342-4304-b618-1643becbd6c6" providerId="ADAL" clId="{5F68062B-0E30-4230-8D89-5D78A8E9B112}" dt="2025-02-19T16:42:14.998" v="173" actId="20577"/>
          <ac:spMkLst>
            <pc:docMk/>
            <pc:sldMk cId="3421483890" sldId="526"/>
            <ac:spMk id="11" creationId="{503852D2-1DAB-B6EB-58F2-DED210B6758A}"/>
          </ac:spMkLst>
        </pc:spChg>
        <pc:picChg chg="del">
          <ac:chgData name="L'aShawn Dallas" userId="1c21da55-1342-4304-b618-1643becbd6c6" providerId="ADAL" clId="{5F68062B-0E30-4230-8D89-5D78A8E9B112}" dt="2025-02-19T18:11:42.709" v="231" actId="478"/>
          <ac:picMkLst>
            <pc:docMk/>
            <pc:sldMk cId="3421483890" sldId="526"/>
            <ac:picMk id="6" creationId="{D08A4699-7DBF-6AFD-4766-926C455DF7F8}"/>
          </ac:picMkLst>
        </pc:picChg>
        <pc:picChg chg="add mod">
          <ac:chgData name="L'aShawn Dallas" userId="1c21da55-1342-4304-b618-1643becbd6c6" providerId="ADAL" clId="{5F68062B-0E30-4230-8D89-5D78A8E9B112}" dt="2025-02-19T18:27:36.224" v="272" actId="14100"/>
          <ac:picMkLst>
            <pc:docMk/>
            <pc:sldMk cId="3421483890" sldId="526"/>
            <ac:picMk id="7" creationId="{36D3566C-E66D-6FB7-4273-F312F5EF31A3}"/>
          </ac:picMkLst>
        </pc:picChg>
      </pc:sldChg>
      <pc:sldChg chg="addSp delSp modSp mod">
        <pc:chgData name="L'aShawn Dallas" userId="1c21da55-1342-4304-b618-1643becbd6c6" providerId="ADAL" clId="{5F68062B-0E30-4230-8D89-5D78A8E9B112}" dt="2025-02-19T18:30:49.248" v="298" actId="14100"/>
        <pc:sldMkLst>
          <pc:docMk/>
          <pc:sldMk cId="2547415170" sldId="527"/>
        </pc:sldMkLst>
        <pc:spChg chg="mod">
          <ac:chgData name="L'aShawn Dallas" userId="1c21da55-1342-4304-b618-1643becbd6c6" providerId="ADAL" clId="{5F68062B-0E30-4230-8D89-5D78A8E9B112}" dt="2025-02-19T16:20:47.392" v="53" actId="20577"/>
          <ac:spMkLst>
            <pc:docMk/>
            <pc:sldMk cId="2547415170" sldId="527"/>
            <ac:spMk id="2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20:51.252" v="56" actId="20577"/>
          <ac:spMkLst>
            <pc:docMk/>
            <pc:sldMk cId="2547415170" sldId="527"/>
            <ac:spMk id="3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43:25.998" v="189" actId="20577"/>
          <ac:spMkLst>
            <pc:docMk/>
            <pc:sldMk cId="2547415170" sldId="527"/>
            <ac:spMk id="7" creationId="{7B937D3E-926A-76C3-5C5A-4EA645991DC3}"/>
          </ac:spMkLst>
        </pc:spChg>
        <pc:picChg chg="add mod">
          <ac:chgData name="L'aShawn Dallas" userId="1c21da55-1342-4304-b618-1643becbd6c6" providerId="ADAL" clId="{5F68062B-0E30-4230-8D89-5D78A8E9B112}" dt="2025-02-19T18:30:49.248" v="298" actId="14100"/>
          <ac:picMkLst>
            <pc:docMk/>
            <pc:sldMk cId="2547415170" sldId="527"/>
            <ac:picMk id="6" creationId="{4C470A7E-28F1-7AC9-1506-1D9A5F7548ED}"/>
          </ac:picMkLst>
        </pc:picChg>
        <pc:picChg chg="del">
          <ac:chgData name="L'aShawn Dallas" userId="1c21da55-1342-4304-b618-1643becbd6c6" providerId="ADAL" clId="{5F68062B-0E30-4230-8D89-5D78A8E9B112}" dt="2025-02-19T18:11:50.253" v="234" actId="478"/>
          <ac:picMkLst>
            <pc:docMk/>
            <pc:sldMk cId="2547415170" sldId="527"/>
            <ac:picMk id="8" creationId="{FC7016F2-3E2F-ED8C-F500-3591ACC08D55}"/>
          </ac:picMkLst>
        </pc:picChg>
      </pc:sldChg>
      <pc:sldChg chg="addSp delSp modSp mod">
        <pc:chgData name="L'aShawn Dallas" userId="1c21da55-1342-4304-b618-1643becbd6c6" providerId="ADAL" clId="{5F68062B-0E30-4230-8D89-5D78A8E9B112}" dt="2025-02-19T18:33:05.522" v="313" actId="14100"/>
        <pc:sldMkLst>
          <pc:docMk/>
          <pc:sldMk cId="483565864" sldId="528"/>
        </pc:sldMkLst>
        <pc:spChg chg="mod">
          <ac:chgData name="L'aShawn Dallas" userId="1c21da55-1342-4304-b618-1643becbd6c6" providerId="ADAL" clId="{5F68062B-0E30-4230-8D89-5D78A8E9B112}" dt="2025-02-19T16:21:06.460" v="62" actId="20577"/>
          <ac:spMkLst>
            <pc:docMk/>
            <pc:sldMk cId="483565864" sldId="528"/>
            <ac:spMk id="2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21:09.828" v="65" actId="20577"/>
          <ac:spMkLst>
            <pc:docMk/>
            <pc:sldMk cId="483565864" sldId="528"/>
            <ac:spMk id="3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43:44.550" v="192" actId="20577"/>
          <ac:spMkLst>
            <pc:docMk/>
            <pc:sldMk cId="483565864" sldId="528"/>
            <ac:spMk id="10" creationId="{E78BB898-5998-5B4F-0A70-31A0B186DFB6}"/>
          </ac:spMkLst>
        </pc:spChg>
        <pc:picChg chg="del">
          <ac:chgData name="L'aShawn Dallas" userId="1c21da55-1342-4304-b618-1643becbd6c6" providerId="ADAL" clId="{5F68062B-0E30-4230-8D89-5D78A8E9B112}" dt="2025-02-19T18:11:52.277" v="235" actId="478"/>
          <ac:picMkLst>
            <pc:docMk/>
            <pc:sldMk cId="483565864" sldId="528"/>
            <ac:picMk id="6" creationId="{D10634FA-B6AE-97E9-CCFD-D49D42818CFC}"/>
          </ac:picMkLst>
        </pc:picChg>
        <pc:picChg chg="add del">
          <ac:chgData name="L'aShawn Dallas" userId="1c21da55-1342-4304-b618-1643becbd6c6" providerId="ADAL" clId="{5F68062B-0E30-4230-8D89-5D78A8E9B112}" dt="2025-02-19T18:18:28.699" v="251" actId="478"/>
          <ac:picMkLst>
            <pc:docMk/>
            <pc:sldMk cId="483565864" sldId="528"/>
            <ac:picMk id="7" creationId="{99371471-C4F4-437F-156E-4917A397C4C9}"/>
          </ac:picMkLst>
        </pc:picChg>
        <pc:picChg chg="add mod">
          <ac:chgData name="L'aShawn Dallas" userId="1c21da55-1342-4304-b618-1643becbd6c6" providerId="ADAL" clId="{5F68062B-0E30-4230-8D89-5D78A8E9B112}" dt="2025-02-19T18:33:05.522" v="313" actId="14100"/>
          <ac:picMkLst>
            <pc:docMk/>
            <pc:sldMk cId="483565864" sldId="528"/>
            <ac:picMk id="9" creationId="{0DC7470E-EC4A-2337-0138-429D6CE67129}"/>
          </ac:picMkLst>
        </pc:picChg>
      </pc:sldChg>
      <pc:sldChg chg="modSp mod">
        <pc:chgData name="L'aShawn Dallas" userId="1c21da55-1342-4304-b618-1643becbd6c6" providerId="ADAL" clId="{5F68062B-0E30-4230-8D89-5D78A8E9B112}" dt="2025-02-19T16:21:28.787" v="74" actId="20577"/>
        <pc:sldMkLst>
          <pc:docMk/>
          <pc:sldMk cId="2657037838" sldId="529"/>
        </pc:sldMkLst>
        <pc:spChg chg="mod">
          <ac:chgData name="L'aShawn Dallas" userId="1c21da55-1342-4304-b618-1643becbd6c6" providerId="ADAL" clId="{5F68062B-0E30-4230-8D89-5D78A8E9B112}" dt="2025-02-19T16:21:24.580" v="71" actId="20577"/>
          <ac:spMkLst>
            <pc:docMk/>
            <pc:sldMk cId="2657037838" sldId="529"/>
            <ac:spMk id="2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21:28.787" v="74" actId="20577"/>
          <ac:spMkLst>
            <pc:docMk/>
            <pc:sldMk cId="2657037838" sldId="529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5F68062B-0E30-4230-8D89-5D78A8E9B112}" dt="2025-02-19T18:35:15.636" v="334" actId="14100"/>
        <pc:sldMkLst>
          <pc:docMk/>
          <pc:sldMk cId="193907940" sldId="530"/>
        </pc:sldMkLst>
        <pc:spChg chg="mod">
          <ac:chgData name="L'aShawn Dallas" userId="1c21da55-1342-4304-b618-1643becbd6c6" providerId="ADAL" clId="{5F68062B-0E30-4230-8D89-5D78A8E9B112}" dt="2025-02-19T16:22:40.187" v="118" actId="20577"/>
          <ac:spMkLst>
            <pc:docMk/>
            <pc:sldMk cId="193907940" sldId="530"/>
            <ac:spMk id="2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22:43.692" v="121" actId="20577"/>
          <ac:spMkLst>
            <pc:docMk/>
            <pc:sldMk cId="193907940" sldId="530"/>
            <ac:spMk id="3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50:17.430" v="208" actId="20577"/>
          <ac:spMkLst>
            <pc:docMk/>
            <pc:sldMk cId="193907940" sldId="530"/>
            <ac:spMk id="10" creationId="{9AD5D6FC-D3E6-53D3-2A87-FB7F7528BAA9}"/>
          </ac:spMkLst>
        </pc:spChg>
        <pc:spChg chg="mod">
          <ac:chgData name="L'aShawn Dallas" userId="1c21da55-1342-4304-b618-1643becbd6c6" providerId="ADAL" clId="{5F68062B-0E30-4230-8D89-5D78A8E9B112}" dt="2025-02-19T16:50:29.703" v="212" actId="1076"/>
          <ac:spMkLst>
            <pc:docMk/>
            <pc:sldMk cId="193907940" sldId="530"/>
            <ac:spMk id="11" creationId="{B9E11490-05B7-A5EF-4B0D-89CDEAE22CA8}"/>
          </ac:spMkLst>
        </pc:spChg>
        <pc:picChg chg="del">
          <ac:chgData name="L'aShawn Dallas" userId="1c21da55-1342-4304-b618-1643becbd6c6" providerId="ADAL" clId="{5F68062B-0E30-4230-8D89-5D78A8E9B112}" dt="2025-02-19T18:12:02.566" v="239" actId="478"/>
          <ac:picMkLst>
            <pc:docMk/>
            <pc:sldMk cId="193907940" sldId="530"/>
            <ac:picMk id="6" creationId="{82FB952A-13D4-7E31-A641-C0572FD256D4}"/>
          </ac:picMkLst>
        </pc:picChg>
        <pc:picChg chg="add mod">
          <ac:chgData name="L'aShawn Dallas" userId="1c21da55-1342-4304-b618-1643becbd6c6" providerId="ADAL" clId="{5F68062B-0E30-4230-8D89-5D78A8E9B112}" dt="2025-02-19T18:35:15.636" v="334" actId="14100"/>
          <ac:picMkLst>
            <pc:docMk/>
            <pc:sldMk cId="193907940" sldId="530"/>
            <ac:picMk id="7" creationId="{779E6904-8836-E9C9-D811-FEAD9C04AD01}"/>
          </ac:picMkLst>
        </pc:picChg>
      </pc:sldChg>
      <pc:sldChg chg="addSp delSp modSp mod">
        <pc:chgData name="L'aShawn Dallas" userId="1c21da55-1342-4304-b618-1643becbd6c6" providerId="ADAL" clId="{5F68062B-0E30-4230-8D89-5D78A8E9B112}" dt="2025-02-19T18:35:43.839" v="341" actId="14100"/>
        <pc:sldMkLst>
          <pc:docMk/>
          <pc:sldMk cId="3877830747" sldId="531"/>
        </pc:sldMkLst>
        <pc:spChg chg="mod">
          <ac:chgData name="L'aShawn Dallas" userId="1c21da55-1342-4304-b618-1643becbd6c6" providerId="ADAL" clId="{5F68062B-0E30-4230-8D89-5D78A8E9B112}" dt="2025-02-19T16:23:24.356" v="127" actId="20577"/>
          <ac:spMkLst>
            <pc:docMk/>
            <pc:sldMk cId="3877830747" sldId="531"/>
            <ac:spMk id="2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23:29.412" v="130" actId="20577"/>
          <ac:spMkLst>
            <pc:docMk/>
            <pc:sldMk cId="3877830747" sldId="531"/>
            <ac:spMk id="3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50:47.135" v="214" actId="20577"/>
          <ac:spMkLst>
            <pc:docMk/>
            <pc:sldMk cId="3877830747" sldId="531"/>
            <ac:spMk id="10" creationId="{E72BF9BB-FDDA-0E8D-E024-760A5F514055}"/>
          </ac:spMkLst>
        </pc:spChg>
        <pc:spChg chg="mod">
          <ac:chgData name="L'aShawn Dallas" userId="1c21da55-1342-4304-b618-1643becbd6c6" providerId="ADAL" clId="{5F68062B-0E30-4230-8D89-5D78A8E9B112}" dt="2025-02-19T16:50:50.985" v="215" actId="20577"/>
          <ac:spMkLst>
            <pc:docMk/>
            <pc:sldMk cId="3877830747" sldId="531"/>
            <ac:spMk id="11" creationId="{CE0798DB-C153-B0F9-E71F-C148062A6A27}"/>
          </ac:spMkLst>
        </pc:spChg>
        <pc:picChg chg="del">
          <ac:chgData name="L'aShawn Dallas" userId="1c21da55-1342-4304-b618-1643becbd6c6" providerId="ADAL" clId="{5F68062B-0E30-4230-8D89-5D78A8E9B112}" dt="2025-02-19T18:12:04.661" v="240" actId="478"/>
          <ac:picMkLst>
            <pc:docMk/>
            <pc:sldMk cId="3877830747" sldId="531"/>
            <ac:picMk id="6" creationId="{ADF69750-1816-E72C-98D4-C3AEE9053895}"/>
          </ac:picMkLst>
        </pc:picChg>
        <pc:picChg chg="add mod">
          <ac:chgData name="L'aShawn Dallas" userId="1c21da55-1342-4304-b618-1643becbd6c6" providerId="ADAL" clId="{5F68062B-0E30-4230-8D89-5D78A8E9B112}" dt="2025-02-19T18:35:43.839" v="341" actId="14100"/>
          <ac:picMkLst>
            <pc:docMk/>
            <pc:sldMk cId="3877830747" sldId="531"/>
            <ac:picMk id="7" creationId="{9BE33874-FF97-1ADF-37A7-2DCA2931B520}"/>
          </ac:picMkLst>
        </pc:picChg>
      </pc:sldChg>
      <pc:sldChg chg="addSp delSp modSp mod">
        <pc:chgData name="L'aShawn Dallas" userId="1c21da55-1342-4304-b618-1643becbd6c6" providerId="ADAL" clId="{5F68062B-0E30-4230-8D89-5D78A8E9B112}" dt="2025-02-19T18:36:28.527" v="347" actId="14100"/>
        <pc:sldMkLst>
          <pc:docMk/>
          <pc:sldMk cId="1464114558" sldId="532"/>
        </pc:sldMkLst>
        <pc:spChg chg="mod">
          <ac:chgData name="L'aShawn Dallas" userId="1c21da55-1342-4304-b618-1643becbd6c6" providerId="ADAL" clId="{5F68062B-0E30-4230-8D89-5D78A8E9B112}" dt="2025-02-19T16:23:40.012" v="136" actId="20577"/>
          <ac:spMkLst>
            <pc:docMk/>
            <pc:sldMk cId="1464114558" sldId="532"/>
            <ac:spMk id="2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23:43.564" v="139" actId="20577"/>
          <ac:spMkLst>
            <pc:docMk/>
            <pc:sldMk cId="1464114558" sldId="532"/>
            <ac:spMk id="3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51:07.857" v="217" actId="20577"/>
          <ac:spMkLst>
            <pc:docMk/>
            <pc:sldMk cId="1464114558" sldId="532"/>
            <ac:spMk id="10" creationId="{21E2CE31-A1AC-3C0C-EB92-5D486612AF38}"/>
          </ac:spMkLst>
        </pc:spChg>
        <pc:spChg chg="mod">
          <ac:chgData name="L'aShawn Dallas" userId="1c21da55-1342-4304-b618-1643becbd6c6" providerId="ADAL" clId="{5F68062B-0E30-4230-8D89-5D78A8E9B112}" dt="2025-02-19T16:51:03.621" v="216" actId="20577"/>
          <ac:spMkLst>
            <pc:docMk/>
            <pc:sldMk cId="1464114558" sldId="532"/>
            <ac:spMk id="17" creationId="{00000000-0000-0000-0000-000000000000}"/>
          </ac:spMkLst>
        </pc:spChg>
        <pc:picChg chg="del">
          <ac:chgData name="L'aShawn Dallas" userId="1c21da55-1342-4304-b618-1643becbd6c6" providerId="ADAL" clId="{5F68062B-0E30-4230-8D89-5D78A8E9B112}" dt="2025-02-19T18:12:07.727" v="241" actId="478"/>
          <ac:picMkLst>
            <pc:docMk/>
            <pc:sldMk cId="1464114558" sldId="532"/>
            <ac:picMk id="6" creationId="{92A9C9DD-BC43-82A9-3B45-E646DC22BFA9}"/>
          </ac:picMkLst>
        </pc:picChg>
        <pc:picChg chg="add mod">
          <ac:chgData name="L'aShawn Dallas" userId="1c21da55-1342-4304-b618-1643becbd6c6" providerId="ADAL" clId="{5F68062B-0E30-4230-8D89-5D78A8E9B112}" dt="2025-02-19T18:36:28.527" v="347" actId="14100"/>
          <ac:picMkLst>
            <pc:docMk/>
            <pc:sldMk cId="1464114558" sldId="532"/>
            <ac:picMk id="7" creationId="{F9D28905-55AC-FC26-6FE6-D01231C844BC}"/>
          </ac:picMkLst>
        </pc:picChg>
      </pc:sldChg>
      <pc:sldChg chg="modSp mod">
        <pc:chgData name="L'aShawn Dallas" userId="1c21da55-1342-4304-b618-1643becbd6c6" providerId="ADAL" clId="{5F68062B-0E30-4230-8D89-5D78A8E9B112}" dt="2025-02-19T16:22:29.548" v="112" actId="20577"/>
        <pc:sldMkLst>
          <pc:docMk/>
          <pc:sldMk cId="2490764952" sldId="533"/>
        </pc:sldMkLst>
        <pc:spChg chg="mod">
          <ac:chgData name="L'aShawn Dallas" userId="1c21da55-1342-4304-b618-1643becbd6c6" providerId="ADAL" clId="{5F68062B-0E30-4230-8D89-5D78A8E9B112}" dt="2025-02-19T16:22:26.043" v="109" actId="20577"/>
          <ac:spMkLst>
            <pc:docMk/>
            <pc:sldMk cId="2490764952" sldId="533"/>
            <ac:spMk id="2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22:29.548" v="112" actId="20577"/>
          <ac:spMkLst>
            <pc:docMk/>
            <pc:sldMk cId="2490764952" sldId="533"/>
            <ac:spMk id="8" creationId="{00000000-0000-0000-0000-000000000000}"/>
          </ac:spMkLst>
        </pc:spChg>
      </pc:sldChg>
      <pc:sldChg chg="addSp delSp modSp mod">
        <pc:chgData name="L'aShawn Dallas" userId="1c21da55-1342-4304-b618-1643becbd6c6" providerId="ADAL" clId="{5F68062B-0E30-4230-8D89-5D78A8E9B112}" dt="2025-02-19T18:32:43.847" v="311" actId="14100"/>
        <pc:sldMkLst>
          <pc:docMk/>
          <pc:sldMk cId="537436032" sldId="534"/>
        </pc:sldMkLst>
        <pc:spChg chg="mod">
          <ac:chgData name="L'aShawn Dallas" userId="1c21da55-1342-4304-b618-1643becbd6c6" providerId="ADAL" clId="{5F68062B-0E30-4230-8D89-5D78A8E9B112}" dt="2025-02-19T16:21:38.453" v="80" actId="20577"/>
          <ac:spMkLst>
            <pc:docMk/>
            <pc:sldMk cId="537436032" sldId="534"/>
            <ac:spMk id="2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21:41.996" v="83" actId="20577"/>
          <ac:spMkLst>
            <pc:docMk/>
            <pc:sldMk cId="537436032" sldId="534"/>
            <ac:spMk id="3" creationId="{00000000-0000-0000-0000-000000000000}"/>
          </ac:spMkLst>
        </pc:spChg>
        <pc:spChg chg="add del mod">
          <ac:chgData name="L'aShawn Dallas" userId="1c21da55-1342-4304-b618-1643becbd6c6" providerId="ADAL" clId="{5F68062B-0E30-4230-8D89-5D78A8E9B112}" dt="2025-02-19T16:44:31.223" v="199" actId="1076"/>
          <ac:spMkLst>
            <pc:docMk/>
            <pc:sldMk cId="537436032" sldId="534"/>
            <ac:spMk id="10" creationId="{E95A3425-9D8C-38CD-8403-B84FFE4A2296}"/>
          </ac:spMkLst>
        </pc:spChg>
        <pc:spChg chg="mod">
          <ac:chgData name="L'aShawn Dallas" userId="1c21da55-1342-4304-b618-1643becbd6c6" providerId="ADAL" clId="{5F68062B-0E30-4230-8D89-5D78A8E9B112}" dt="2025-02-19T16:44:13.090" v="196" actId="20577"/>
          <ac:spMkLst>
            <pc:docMk/>
            <pc:sldMk cId="537436032" sldId="534"/>
            <ac:spMk id="11" creationId="{0CCC0853-2DF7-701F-2C6E-523CF80F2EE5}"/>
          </ac:spMkLst>
        </pc:spChg>
        <pc:picChg chg="del">
          <ac:chgData name="L'aShawn Dallas" userId="1c21da55-1342-4304-b618-1643becbd6c6" providerId="ADAL" clId="{5F68062B-0E30-4230-8D89-5D78A8E9B112}" dt="2025-02-19T18:11:55.126" v="236" actId="478"/>
          <ac:picMkLst>
            <pc:docMk/>
            <pc:sldMk cId="537436032" sldId="534"/>
            <ac:picMk id="6" creationId="{A964C5A2-97E2-647E-B6D7-BB0FB5E54317}"/>
          </ac:picMkLst>
        </pc:picChg>
        <pc:picChg chg="add mod">
          <ac:chgData name="L'aShawn Dallas" userId="1c21da55-1342-4304-b618-1643becbd6c6" providerId="ADAL" clId="{5F68062B-0E30-4230-8D89-5D78A8E9B112}" dt="2025-02-19T18:32:43.847" v="311" actId="14100"/>
          <ac:picMkLst>
            <pc:docMk/>
            <pc:sldMk cId="537436032" sldId="534"/>
            <ac:picMk id="7" creationId="{BB008863-700C-5983-0591-FE4011F0A9EE}"/>
          </ac:picMkLst>
        </pc:picChg>
      </pc:sldChg>
      <pc:sldChg chg="addSp delSp modSp mod">
        <pc:chgData name="L'aShawn Dallas" userId="1c21da55-1342-4304-b618-1643becbd6c6" providerId="ADAL" clId="{5F68062B-0E30-4230-8D89-5D78A8E9B112}" dt="2025-02-19T18:34:27.431" v="329" actId="14100"/>
        <pc:sldMkLst>
          <pc:docMk/>
          <pc:sldMk cId="2793403714" sldId="535"/>
        </pc:sldMkLst>
        <pc:spChg chg="mod">
          <ac:chgData name="L'aShawn Dallas" userId="1c21da55-1342-4304-b618-1643becbd6c6" providerId="ADAL" clId="{5F68062B-0E30-4230-8D89-5D78A8E9B112}" dt="2025-02-19T16:22:02.508" v="94" actId="20577"/>
          <ac:spMkLst>
            <pc:docMk/>
            <pc:sldMk cId="2793403714" sldId="535"/>
            <ac:spMk id="2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21:56.148" v="91" actId="20577"/>
          <ac:spMkLst>
            <pc:docMk/>
            <pc:sldMk cId="2793403714" sldId="535"/>
            <ac:spMk id="3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44:38.822" v="201" actId="20577"/>
          <ac:spMkLst>
            <pc:docMk/>
            <pc:sldMk cId="2793403714" sldId="535"/>
            <ac:spMk id="10" creationId="{AD7E6296-77DE-4640-1EF8-2B6FC9E6D773}"/>
          </ac:spMkLst>
        </pc:spChg>
        <pc:spChg chg="mod">
          <ac:chgData name="L'aShawn Dallas" userId="1c21da55-1342-4304-b618-1643becbd6c6" providerId="ADAL" clId="{5F68062B-0E30-4230-8D89-5D78A8E9B112}" dt="2025-02-19T16:44:46.737" v="202" actId="20577"/>
          <ac:spMkLst>
            <pc:docMk/>
            <pc:sldMk cId="2793403714" sldId="535"/>
            <ac:spMk id="11" creationId="{0600EC69-E63A-36A3-687E-1031133AB617}"/>
          </ac:spMkLst>
        </pc:spChg>
        <pc:picChg chg="del">
          <ac:chgData name="L'aShawn Dallas" userId="1c21da55-1342-4304-b618-1643becbd6c6" providerId="ADAL" clId="{5F68062B-0E30-4230-8D89-5D78A8E9B112}" dt="2025-02-19T18:11:57.719" v="237" actId="478"/>
          <ac:picMkLst>
            <pc:docMk/>
            <pc:sldMk cId="2793403714" sldId="535"/>
            <ac:picMk id="6" creationId="{632FF369-1D75-4167-7BE5-00C8C27E9E80}"/>
          </ac:picMkLst>
        </pc:picChg>
        <pc:picChg chg="add mod">
          <ac:chgData name="L'aShawn Dallas" userId="1c21da55-1342-4304-b618-1643becbd6c6" providerId="ADAL" clId="{5F68062B-0E30-4230-8D89-5D78A8E9B112}" dt="2025-02-19T18:34:27.431" v="329" actId="14100"/>
          <ac:picMkLst>
            <pc:docMk/>
            <pc:sldMk cId="2793403714" sldId="535"/>
            <ac:picMk id="7" creationId="{196F7DCE-4676-4588-8E7E-E406C92B6BB9}"/>
          </ac:picMkLst>
        </pc:picChg>
      </pc:sldChg>
      <pc:sldChg chg="addSp delSp modSp mod">
        <pc:chgData name="L'aShawn Dallas" userId="1c21da55-1342-4304-b618-1643becbd6c6" providerId="ADAL" clId="{5F68062B-0E30-4230-8D89-5D78A8E9B112}" dt="2025-02-19T18:34:21.303" v="328" actId="14100"/>
        <pc:sldMkLst>
          <pc:docMk/>
          <pc:sldMk cId="3260400506" sldId="536"/>
        </pc:sldMkLst>
        <pc:spChg chg="mod">
          <ac:chgData name="L'aShawn Dallas" userId="1c21da55-1342-4304-b618-1643becbd6c6" providerId="ADAL" clId="{5F68062B-0E30-4230-8D89-5D78A8E9B112}" dt="2025-02-19T16:22:12.988" v="100" actId="20577"/>
          <ac:spMkLst>
            <pc:docMk/>
            <pc:sldMk cId="3260400506" sldId="536"/>
            <ac:spMk id="2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22:16.195" v="103" actId="20577"/>
          <ac:spMkLst>
            <pc:docMk/>
            <pc:sldMk cId="3260400506" sldId="536"/>
            <ac:spMk id="3" creationId="{00000000-0000-0000-0000-000000000000}"/>
          </ac:spMkLst>
        </pc:spChg>
        <pc:spChg chg="mod">
          <ac:chgData name="L'aShawn Dallas" userId="1c21da55-1342-4304-b618-1643becbd6c6" providerId="ADAL" clId="{5F68062B-0E30-4230-8D89-5D78A8E9B112}" dt="2025-02-19T16:44:55.677" v="204" actId="20577"/>
          <ac:spMkLst>
            <pc:docMk/>
            <pc:sldMk cId="3260400506" sldId="536"/>
            <ac:spMk id="10" creationId="{572DAD14-C513-8438-C541-D1DFF980CDFB}"/>
          </ac:spMkLst>
        </pc:spChg>
        <pc:spChg chg="mod">
          <ac:chgData name="L'aShawn Dallas" userId="1c21da55-1342-4304-b618-1643becbd6c6" providerId="ADAL" clId="{5F68062B-0E30-4230-8D89-5D78A8E9B112}" dt="2025-02-19T18:09:40.317" v="229" actId="20577"/>
          <ac:spMkLst>
            <pc:docMk/>
            <pc:sldMk cId="3260400506" sldId="536"/>
            <ac:spMk id="12" creationId="{4A9BF2FF-50E3-FC1B-AD9F-E8A9850830FF}"/>
          </ac:spMkLst>
        </pc:spChg>
        <pc:picChg chg="del">
          <ac:chgData name="L'aShawn Dallas" userId="1c21da55-1342-4304-b618-1643becbd6c6" providerId="ADAL" clId="{5F68062B-0E30-4230-8D89-5D78A8E9B112}" dt="2025-02-19T18:11:59.751" v="238" actId="478"/>
          <ac:picMkLst>
            <pc:docMk/>
            <pc:sldMk cId="3260400506" sldId="536"/>
            <ac:picMk id="6" creationId="{B60FCF67-AD3D-CE1A-6F7D-D43F132DE0A4}"/>
          </ac:picMkLst>
        </pc:picChg>
        <pc:picChg chg="add mod">
          <ac:chgData name="L'aShawn Dallas" userId="1c21da55-1342-4304-b618-1643becbd6c6" providerId="ADAL" clId="{5F68062B-0E30-4230-8D89-5D78A8E9B112}" dt="2025-02-19T18:34:21.303" v="328" actId="14100"/>
          <ac:picMkLst>
            <pc:docMk/>
            <pc:sldMk cId="3260400506" sldId="536"/>
            <ac:picMk id="7" creationId="{699B6CC1-CE10-18AF-0591-A257179D13F2}"/>
          </ac:picMkLst>
        </pc:picChg>
      </pc:sldChg>
      <pc:sldChg chg="addSp delSp modSp mod">
        <pc:chgData name="L'aShawn Dallas" userId="1c21da55-1342-4304-b618-1643becbd6c6" providerId="ADAL" clId="{5F68062B-0E30-4230-8D89-5D78A8E9B112}" dt="2025-02-19T18:29:26.757" v="285" actId="14100"/>
        <pc:sldMkLst>
          <pc:docMk/>
          <pc:sldMk cId="1925797677" sldId="541"/>
        </pc:sldMkLst>
        <pc:spChg chg="mod">
          <ac:chgData name="L'aShawn Dallas" userId="1c21da55-1342-4304-b618-1643becbd6c6" providerId="ADAL" clId="{5F68062B-0E30-4230-8D89-5D78A8E9B112}" dt="2025-02-19T16:19:27.391" v="9" actId="20577"/>
          <ac:spMkLst>
            <pc:docMk/>
            <pc:sldMk cId="1925797677" sldId="541"/>
            <ac:spMk id="2" creationId="{687BBA25-A4AC-5378-9DA0-78AB0AD36DD4}"/>
          </ac:spMkLst>
        </pc:spChg>
        <pc:spChg chg="mod">
          <ac:chgData name="L'aShawn Dallas" userId="1c21da55-1342-4304-b618-1643becbd6c6" providerId="ADAL" clId="{5F68062B-0E30-4230-8D89-5D78A8E9B112}" dt="2025-02-19T16:19:31.501" v="11" actId="20577"/>
          <ac:spMkLst>
            <pc:docMk/>
            <pc:sldMk cId="1925797677" sldId="541"/>
            <ac:spMk id="3" creationId="{AF8F16EC-5EBA-23D5-923E-A18DBF1E09F3}"/>
          </ac:spMkLst>
        </pc:spChg>
        <pc:spChg chg="mod">
          <ac:chgData name="L'aShawn Dallas" userId="1c21da55-1342-4304-b618-1643becbd6c6" providerId="ADAL" clId="{5F68062B-0E30-4230-8D89-5D78A8E9B112}" dt="2025-02-19T16:41:51.582" v="165" actId="20577"/>
          <ac:spMkLst>
            <pc:docMk/>
            <pc:sldMk cId="1925797677" sldId="541"/>
            <ac:spMk id="11" creationId="{FE781E7F-83B2-721D-9B2C-67E2E27A6F04}"/>
          </ac:spMkLst>
        </pc:spChg>
        <pc:spChg chg="mod">
          <ac:chgData name="L'aShawn Dallas" userId="1c21da55-1342-4304-b618-1643becbd6c6" providerId="ADAL" clId="{5F68062B-0E30-4230-8D89-5D78A8E9B112}" dt="2025-02-19T16:41:56.990" v="167" actId="20577"/>
          <ac:spMkLst>
            <pc:docMk/>
            <pc:sldMk cId="1925797677" sldId="541"/>
            <ac:spMk id="13" creationId="{B21EF08B-9FCA-E7C1-B19F-666E23D34D9E}"/>
          </ac:spMkLst>
        </pc:spChg>
        <pc:picChg chg="del">
          <ac:chgData name="L'aShawn Dallas" userId="1c21da55-1342-4304-b618-1643becbd6c6" providerId="ADAL" clId="{5F68062B-0E30-4230-8D89-5D78A8E9B112}" dt="2025-02-19T18:11:40.407" v="230" actId="478"/>
          <ac:picMkLst>
            <pc:docMk/>
            <pc:sldMk cId="1925797677" sldId="541"/>
            <ac:picMk id="6" creationId="{60EE10F6-1335-A1CF-BA24-F990CE6E9551}"/>
          </ac:picMkLst>
        </pc:picChg>
        <pc:picChg chg="add mod">
          <ac:chgData name="L'aShawn Dallas" userId="1c21da55-1342-4304-b618-1643becbd6c6" providerId="ADAL" clId="{5F68062B-0E30-4230-8D89-5D78A8E9B112}" dt="2025-02-19T18:29:26.757" v="285" actId="14100"/>
          <ac:picMkLst>
            <pc:docMk/>
            <pc:sldMk cId="1925797677" sldId="541"/>
            <ac:picMk id="7" creationId="{79A45577-B00E-9EF9-25C0-316F2F6B30B8}"/>
          </ac:picMkLst>
        </pc:picChg>
      </pc:sldChg>
      <pc:sldChg chg="addSp delSp modSp mod">
        <pc:chgData name="L'aShawn Dallas" userId="1c21da55-1342-4304-b618-1643becbd6c6" providerId="ADAL" clId="{5F68062B-0E30-4230-8D89-5D78A8E9B112}" dt="2025-02-19T18:29:01.519" v="283" actId="14100"/>
        <pc:sldMkLst>
          <pc:docMk/>
          <pc:sldMk cId="2492980093" sldId="543"/>
        </pc:sldMkLst>
        <pc:spChg chg="mod">
          <ac:chgData name="L'aShawn Dallas" userId="1c21da55-1342-4304-b618-1643becbd6c6" providerId="ADAL" clId="{5F68062B-0E30-4230-8D89-5D78A8E9B112}" dt="2025-02-19T16:20:00.170" v="21" actId="20577"/>
          <ac:spMkLst>
            <pc:docMk/>
            <pc:sldMk cId="2492980093" sldId="543"/>
            <ac:spMk id="2" creationId="{BBA41EFD-37C5-2225-EB0E-7C19FD814B43}"/>
          </ac:spMkLst>
        </pc:spChg>
        <pc:spChg chg="mod">
          <ac:chgData name="L'aShawn Dallas" userId="1c21da55-1342-4304-b618-1643becbd6c6" providerId="ADAL" clId="{5F68062B-0E30-4230-8D89-5D78A8E9B112}" dt="2025-02-19T16:20:04.126" v="23" actId="20577"/>
          <ac:spMkLst>
            <pc:docMk/>
            <pc:sldMk cId="2492980093" sldId="543"/>
            <ac:spMk id="3" creationId="{5AAC2958-41D0-65F5-DD25-3122060C61A0}"/>
          </ac:spMkLst>
        </pc:spChg>
        <pc:spChg chg="mod">
          <ac:chgData name="L'aShawn Dallas" userId="1c21da55-1342-4304-b618-1643becbd6c6" providerId="ADAL" clId="{5F68062B-0E30-4230-8D89-5D78A8E9B112}" dt="2025-02-19T16:42:35.620" v="179" actId="1076"/>
          <ac:spMkLst>
            <pc:docMk/>
            <pc:sldMk cId="2492980093" sldId="543"/>
            <ac:spMk id="7" creationId="{8EAA0BDE-4283-8343-3732-6DD0CECD2CA8}"/>
          </ac:spMkLst>
        </pc:spChg>
        <pc:spChg chg="mod">
          <ac:chgData name="L'aShawn Dallas" userId="1c21da55-1342-4304-b618-1643becbd6c6" providerId="ADAL" clId="{5F68062B-0E30-4230-8D89-5D78A8E9B112}" dt="2025-02-19T16:42:26.830" v="178" actId="20577"/>
          <ac:spMkLst>
            <pc:docMk/>
            <pc:sldMk cId="2492980093" sldId="543"/>
            <ac:spMk id="13" creationId="{4DEFCA5C-2716-8B8F-47B9-8FC9DDE8B0DE}"/>
          </ac:spMkLst>
        </pc:spChg>
        <pc:picChg chg="add mod">
          <ac:chgData name="L'aShawn Dallas" userId="1c21da55-1342-4304-b618-1643becbd6c6" providerId="ADAL" clId="{5F68062B-0E30-4230-8D89-5D78A8E9B112}" dt="2025-02-19T18:29:01.519" v="283" actId="14100"/>
          <ac:picMkLst>
            <pc:docMk/>
            <pc:sldMk cId="2492980093" sldId="543"/>
            <ac:picMk id="6" creationId="{A15C7BCB-CF76-0B55-877B-3FEF918B9D81}"/>
          </ac:picMkLst>
        </pc:picChg>
        <pc:picChg chg="del">
          <ac:chgData name="L'aShawn Dallas" userId="1c21da55-1342-4304-b618-1643becbd6c6" providerId="ADAL" clId="{5F68062B-0E30-4230-8D89-5D78A8E9B112}" dt="2025-02-19T18:11:44.845" v="232" actId="478"/>
          <ac:picMkLst>
            <pc:docMk/>
            <pc:sldMk cId="2492980093" sldId="543"/>
            <ac:picMk id="8" creationId="{6A9F1318-3874-E070-437C-675E288C5EFD}"/>
          </ac:picMkLst>
        </pc:picChg>
      </pc:sldChg>
      <pc:sldChg chg="modSp mod">
        <pc:chgData name="L'aShawn Dallas" userId="1c21da55-1342-4304-b618-1643becbd6c6" providerId="ADAL" clId="{5F68062B-0E30-4230-8D89-5D78A8E9B112}" dt="2025-02-19T16:24:16.868" v="145" actId="20577"/>
        <pc:sldMkLst>
          <pc:docMk/>
          <pc:sldMk cId="1040075033" sldId="544"/>
        </pc:sldMkLst>
        <pc:spChg chg="mod">
          <ac:chgData name="L'aShawn Dallas" userId="1c21da55-1342-4304-b618-1643becbd6c6" providerId="ADAL" clId="{5F68062B-0E30-4230-8D89-5D78A8E9B112}" dt="2025-02-19T16:24:11.404" v="143" actId="20577"/>
          <ac:spMkLst>
            <pc:docMk/>
            <pc:sldMk cId="1040075033" sldId="544"/>
            <ac:spMk id="2" creationId="{C2D3D2EB-8DE6-71F2-FD2A-0CB47C96900D}"/>
          </ac:spMkLst>
        </pc:spChg>
        <pc:spChg chg="mod">
          <ac:chgData name="L'aShawn Dallas" userId="1c21da55-1342-4304-b618-1643becbd6c6" providerId="ADAL" clId="{5F68062B-0E30-4230-8D89-5D78A8E9B112}" dt="2025-02-19T16:24:16.868" v="145" actId="20577"/>
          <ac:spMkLst>
            <pc:docMk/>
            <pc:sldMk cId="1040075033" sldId="544"/>
            <ac:spMk id="8" creationId="{D7154D42-74DE-79F9-CAD4-77FD77EFDE01}"/>
          </ac:spMkLst>
        </pc:spChg>
      </pc:sldChg>
      <pc:sldChg chg="addSp delSp modSp mod">
        <pc:chgData name="L'aShawn Dallas" userId="1c21da55-1342-4304-b618-1643becbd6c6" providerId="ADAL" clId="{5F68062B-0E30-4230-8D89-5D78A8E9B112}" dt="2025-02-20T14:11:42.231" v="368" actId="20577"/>
        <pc:sldMkLst>
          <pc:docMk/>
          <pc:sldMk cId="4186350752" sldId="545"/>
        </pc:sldMkLst>
        <pc:spChg chg="mod">
          <ac:chgData name="L'aShawn Dallas" userId="1c21da55-1342-4304-b618-1643becbd6c6" providerId="ADAL" clId="{5F68062B-0E30-4230-8D89-5D78A8E9B112}" dt="2025-02-20T14:11:42.231" v="368" actId="20577"/>
          <ac:spMkLst>
            <pc:docMk/>
            <pc:sldMk cId="4186350752" sldId="545"/>
            <ac:spMk id="2" creationId="{A538F487-56B9-FA90-2F53-72487E5C45C7}"/>
          </ac:spMkLst>
        </pc:spChg>
        <pc:spChg chg="mod">
          <ac:chgData name="L'aShawn Dallas" userId="1c21da55-1342-4304-b618-1643becbd6c6" providerId="ADAL" clId="{5F68062B-0E30-4230-8D89-5D78A8E9B112}" dt="2025-02-19T16:24:39.069" v="151" actId="20577"/>
          <ac:spMkLst>
            <pc:docMk/>
            <pc:sldMk cId="4186350752" sldId="545"/>
            <ac:spMk id="3" creationId="{468B1244-B27B-4577-BA86-90CCE6D39DD1}"/>
          </ac:spMkLst>
        </pc:spChg>
        <pc:spChg chg="mod">
          <ac:chgData name="L'aShawn Dallas" userId="1c21da55-1342-4304-b618-1643becbd6c6" providerId="ADAL" clId="{5F68062B-0E30-4230-8D89-5D78A8E9B112}" dt="2025-02-19T16:51:19.863" v="219" actId="20577"/>
          <ac:spMkLst>
            <pc:docMk/>
            <pc:sldMk cId="4186350752" sldId="545"/>
            <ac:spMk id="10" creationId="{25206B17-C3AE-DCA7-2A8B-910EF30AD6C2}"/>
          </ac:spMkLst>
        </pc:spChg>
        <pc:picChg chg="del">
          <ac:chgData name="L'aShawn Dallas" userId="1c21da55-1342-4304-b618-1643becbd6c6" providerId="ADAL" clId="{5F68062B-0E30-4230-8D89-5D78A8E9B112}" dt="2025-02-19T18:12:10.454" v="242" actId="478"/>
          <ac:picMkLst>
            <pc:docMk/>
            <pc:sldMk cId="4186350752" sldId="545"/>
            <ac:picMk id="6" creationId="{22F11C7D-C2D5-268E-A328-79CDB2ED6EF5}"/>
          </ac:picMkLst>
        </pc:picChg>
        <pc:picChg chg="add mod">
          <ac:chgData name="L'aShawn Dallas" userId="1c21da55-1342-4304-b618-1643becbd6c6" providerId="ADAL" clId="{5F68062B-0E30-4230-8D89-5D78A8E9B112}" dt="2025-02-19T18:37:09.951" v="355" actId="14100"/>
          <ac:picMkLst>
            <pc:docMk/>
            <pc:sldMk cId="4186350752" sldId="545"/>
            <ac:picMk id="7" creationId="{C6286A9F-F168-BBE9-5922-03F97A6AFE67}"/>
          </ac:picMkLst>
        </pc:picChg>
      </pc:sldChg>
      <pc:sldChg chg="addSp delSp modSp mod">
        <pc:chgData name="L'aShawn Dallas" userId="1c21da55-1342-4304-b618-1643becbd6c6" providerId="ADAL" clId="{5F68062B-0E30-4230-8D89-5D78A8E9B112}" dt="2025-02-19T18:37:34.645" v="359" actId="14100"/>
        <pc:sldMkLst>
          <pc:docMk/>
          <pc:sldMk cId="542972969" sldId="546"/>
        </pc:sldMkLst>
        <pc:spChg chg="mod">
          <ac:chgData name="L'aShawn Dallas" userId="1c21da55-1342-4304-b618-1643becbd6c6" providerId="ADAL" clId="{5F68062B-0E30-4230-8D89-5D78A8E9B112}" dt="2025-02-19T16:24:55.237" v="155" actId="20577"/>
          <ac:spMkLst>
            <pc:docMk/>
            <pc:sldMk cId="542972969" sldId="546"/>
            <ac:spMk id="2" creationId="{31B3A865-89B5-5785-7A06-A679678858B6}"/>
          </ac:spMkLst>
        </pc:spChg>
        <pc:spChg chg="mod">
          <ac:chgData name="L'aShawn Dallas" userId="1c21da55-1342-4304-b618-1643becbd6c6" providerId="ADAL" clId="{5F68062B-0E30-4230-8D89-5D78A8E9B112}" dt="2025-02-19T16:24:59.020" v="157" actId="20577"/>
          <ac:spMkLst>
            <pc:docMk/>
            <pc:sldMk cId="542972969" sldId="546"/>
            <ac:spMk id="3" creationId="{9826EB7A-FFD0-70C2-AD6E-A2DA0E016462}"/>
          </ac:spMkLst>
        </pc:spChg>
        <pc:spChg chg="mod">
          <ac:chgData name="L'aShawn Dallas" userId="1c21da55-1342-4304-b618-1643becbd6c6" providerId="ADAL" clId="{5F68062B-0E30-4230-8D89-5D78A8E9B112}" dt="2025-02-19T16:51:28.719" v="221" actId="20577"/>
          <ac:spMkLst>
            <pc:docMk/>
            <pc:sldMk cId="542972969" sldId="546"/>
            <ac:spMk id="10" creationId="{75D921E0-C829-7D6B-A09F-263F8FE50028}"/>
          </ac:spMkLst>
        </pc:spChg>
        <pc:spChg chg="mod">
          <ac:chgData name="L'aShawn Dallas" userId="1c21da55-1342-4304-b618-1643becbd6c6" providerId="ADAL" clId="{5F68062B-0E30-4230-8D89-5D78A8E9B112}" dt="2025-02-19T16:51:32.419" v="222" actId="20577"/>
          <ac:spMkLst>
            <pc:docMk/>
            <pc:sldMk cId="542972969" sldId="546"/>
            <ac:spMk id="11" creationId="{081F94B2-4D3A-E8CD-EF58-73466B1981BD}"/>
          </ac:spMkLst>
        </pc:spChg>
        <pc:picChg chg="del">
          <ac:chgData name="L'aShawn Dallas" userId="1c21da55-1342-4304-b618-1643becbd6c6" providerId="ADAL" clId="{5F68062B-0E30-4230-8D89-5D78A8E9B112}" dt="2025-02-19T18:12:12.646" v="243" actId="478"/>
          <ac:picMkLst>
            <pc:docMk/>
            <pc:sldMk cId="542972969" sldId="546"/>
            <ac:picMk id="6" creationId="{B07B9EFE-322F-A467-082C-6FD7C3BA6C65}"/>
          </ac:picMkLst>
        </pc:picChg>
        <pc:picChg chg="add mod">
          <ac:chgData name="L'aShawn Dallas" userId="1c21da55-1342-4304-b618-1643becbd6c6" providerId="ADAL" clId="{5F68062B-0E30-4230-8D89-5D78A8E9B112}" dt="2025-02-19T18:37:34.645" v="359" actId="14100"/>
          <ac:picMkLst>
            <pc:docMk/>
            <pc:sldMk cId="542972969" sldId="546"/>
            <ac:picMk id="7" creationId="{A7B3BC48-3F9E-52B1-E0E1-4571C6BA197F}"/>
          </ac:picMkLst>
        </pc:picChg>
      </pc:sldChg>
      <pc:sldChg chg="addSp delSp modSp mod">
        <pc:chgData name="L'aShawn Dallas" userId="1c21da55-1342-4304-b618-1643becbd6c6" providerId="ADAL" clId="{5F68062B-0E30-4230-8D89-5D78A8E9B112}" dt="2025-02-19T18:38:24.173" v="364" actId="14100"/>
        <pc:sldMkLst>
          <pc:docMk/>
          <pc:sldMk cId="3020307771" sldId="547"/>
        </pc:sldMkLst>
        <pc:spChg chg="mod">
          <ac:chgData name="L'aShawn Dallas" userId="1c21da55-1342-4304-b618-1643becbd6c6" providerId="ADAL" clId="{5F68062B-0E30-4230-8D89-5D78A8E9B112}" dt="2025-02-19T16:25:18.996" v="161" actId="20577"/>
          <ac:spMkLst>
            <pc:docMk/>
            <pc:sldMk cId="3020307771" sldId="547"/>
            <ac:spMk id="2" creationId="{8E31D6CD-1189-0A5B-092C-50A40FDAA976}"/>
          </ac:spMkLst>
        </pc:spChg>
        <pc:spChg chg="mod">
          <ac:chgData name="L'aShawn Dallas" userId="1c21da55-1342-4304-b618-1643becbd6c6" providerId="ADAL" clId="{5F68062B-0E30-4230-8D89-5D78A8E9B112}" dt="2025-02-19T16:25:24.389" v="163" actId="20577"/>
          <ac:spMkLst>
            <pc:docMk/>
            <pc:sldMk cId="3020307771" sldId="547"/>
            <ac:spMk id="3" creationId="{C2480C27-ED6A-A05C-55D0-4A726BBEF87F}"/>
          </ac:spMkLst>
        </pc:spChg>
        <pc:spChg chg="mod">
          <ac:chgData name="L'aShawn Dallas" userId="1c21da55-1342-4304-b618-1643becbd6c6" providerId="ADAL" clId="{5F68062B-0E30-4230-8D89-5D78A8E9B112}" dt="2025-02-19T16:51:45.086" v="227" actId="20577"/>
          <ac:spMkLst>
            <pc:docMk/>
            <pc:sldMk cId="3020307771" sldId="547"/>
            <ac:spMk id="10" creationId="{53E6B068-7D9A-B51D-12DC-01CC4093F9D6}"/>
          </ac:spMkLst>
        </pc:spChg>
        <pc:spChg chg="mod">
          <ac:chgData name="L'aShawn Dallas" userId="1c21da55-1342-4304-b618-1643becbd6c6" providerId="ADAL" clId="{5F68062B-0E30-4230-8D89-5D78A8E9B112}" dt="2025-02-19T16:51:41.358" v="225" actId="20577"/>
          <ac:spMkLst>
            <pc:docMk/>
            <pc:sldMk cId="3020307771" sldId="547"/>
            <ac:spMk id="17" creationId="{F226ED2A-2B53-0303-2D7C-E6F7919459BA}"/>
          </ac:spMkLst>
        </pc:spChg>
        <pc:picChg chg="del">
          <ac:chgData name="L'aShawn Dallas" userId="1c21da55-1342-4304-b618-1643becbd6c6" providerId="ADAL" clId="{5F68062B-0E30-4230-8D89-5D78A8E9B112}" dt="2025-02-19T18:12:14.630" v="244" actId="478"/>
          <ac:picMkLst>
            <pc:docMk/>
            <pc:sldMk cId="3020307771" sldId="547"/>
            <ac:picMk id="6" creationId="{41DC2BE6-54B2-0F39-2B41-EBB53F1B960B}"/>
          </ac:picMkLst>
        </pc:picChg>
        <pc:picChg chg="add mod">
          <ac:chgData name="L'aShawn Dallas" userId="1c21da55-1342-4304-b618-1643becbd6c6" providerId="ADAL" clId="{5F68062B-0E30-4230-8D89-5D78A8E9B112}" dt="2025-02-19T18:38:24.173" v="364" actId="14100"/>
          <ac:picMkLst>
            <pc:docMk/>
            <pc:sldMk cId="3020307771" sldId="547"/>
            <ac:picMk id="7" creationId="{FCE9DF70-67F7-A054-7865-E121525061C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C78AD27D-51D7-4AC1-93B5-AEBF57744540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45FA21ED-CDEB-44E5-BDFB-B15ACE5FAA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80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3" y="0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/>
          <a:lstStyle>
            <a:lvl1pPr algn="r">
              <a:defRPr sz="1300"/>
            </a:lvl1pPr>
          </a:lstStyle>
          <a:p>
            <a:fld id="{2AD68856-15FC-400D-AD4A-79A9766AED38}" type="datetimeFigureOut">
              <a:rPr lang="en-US" smtClean="0"/>
              <a:pPr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40" tIns="45920" rIns="91840" bIns="459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7" y="4387771"/>
            <a:ext cx="5607050" cy="4155919"/>
          </a:xfrm>
          <a:prstGeom prst="rect">
            <a:avLst/>
          </a:prstGeom>
        </p:spPr>
        <p:txBody>
          <a:bodyPr vert="horz" lIns="91840" tIns="45920" rIns="91840" bIns="459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3" y="8772378"/>
            <a:ext cx="3038475" cy="462120"/>
          </a:xfrm>
          <a:prstGeom prst="rect">
            <a:avLst/>
          </a:prstGeom>
        </p:spPr>
        <p:txBody>
          <a:bodyPr vert="horz" lIns="91840" tIns="45920" rIns="91840" bIns="45920" rtlCol="0" anchor="b"/>
          <a:lstStyle>
            <a:lvl1pPr algn="r">
              <a:defRPr sz="1300"/>
            </a:lvl1pPr>
          </a:lstStyle>
          <a:p>
            <a:fld id="{1092C8F8-8E81-4850-8559-1482968025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17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2C8F8-8E81-4850-8559-148296802559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10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1D52F-577A-7F5E-7199-EA30AEC32E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F375FFD-4CC9-C55C-5FFE-7454CB5F4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7DB5EC-1B6E-CF74-1D62-37C9187146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811CBA-7002-3FED-46FF-E771036100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92C8F8-8E81-4850-8559-148296802559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9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677108"/>
          </a:xfrm>
          <a:gradFill flip="none" rotWithShape="1">
            <a:gsLst>
              <a:gs pos="3000">
                <a:schemeClr val="bg1"/>
              </a:gs>
              <a:gs pos="20000">
                <a:srgbClr val="0C2074"/>
              </a:gs>
              <a:gs pos="80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>
            <a:lvl1pPr marL="0" algn="ctr" defTabSz="914400" rtl="0" eaLnBrk="1" latinLnBrk="0" hangingPunct="1">
              <a:spcBef>
                <a:spcPct val="0"/>
              </a:spcBef>
              <a:buNone/>
              <a:defRPr lang="en-US" sz="3200" kern="1200" dirty="0" smtClean="0">
                <a:solidFill>
                  <a:schemeClr val="lt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C207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873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86400" y="6873875"/>
            <a:ext cx="2133600" cy="365125"/>
          </a:xfrm>
        </p:spPr>
        <p:txBody>
          <a:bodyPr/>
          <a:lstStyle/>
          <a:p>
            <a:fld id="{BF82E9BF-5EFC-4868-85D7-ED453BBB4DE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696201" y="6550223"/>
            <a:ext cx="14478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spc="1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www.rwdi.com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0" y="6858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Slide transitions: Fade through Black is our standard. Never </a:t>
            </a:r>
            <a:r>
              <a:rPr lang="en-US" sz="1000" baseline="0" dirty="0" err="1"/>
              <a:t>use</a:t>
            </a:r>
            <a:r>
              <a:rPr lang="en-US" sz="1000" baseline="0" dirty="0"/>
              <a:t> </a:t>
            </a:r>
            <a:r>
              <a:rPr lang="en-US" sz="1000" baseline="0" dirty="0" err="1"/>
              <a:t>dissolve</a:t>
            </a:r>
            <a:r>
              <a:rPr lang="en-US" sz="1000" baseline="0" dirty="0"/>
              <a:t> to stop the spread of this problematic transition.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To copy slides from one file to this file, copy slides from the other file in the slide sorter view, paste into this file in slide sorter view, </a:t>
            </a:r>
            <a:r>
              <a:rPr lang="en-US" sz="1000" baseline="0" dirty="0" err="1"/>
              <a:t>select</a:t>
            </a:r>
            <a:r>
              <a:rPr lang="en-US" sz="1000" baseline="0" dirty="0"/>
              <a:t> all slides in slide view and Home&gt;reset all slides to update to the new template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1000" baseline="0" dirty="0"/>
              <a:t>Regarding dates, have a look at Insert&gt;date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dirty="0"/>
              <a:t>If something is to appear on every slide, </a:t>
            </a:r>
            <a:r>
              <a:rPr lang="en-US" sz="1000" baseline="0" dirty="0"/>
              <a:t>view slide master and modify the </a:t>
            </a:r>
            <a:r>
              <a:rPr lang="en-US" sz="1000" baseline="0" dirty="0" err="1"/>
              <a:t>top</a:t>
            </a:r>
            <a:r>
              <a:rPr lang="en-US" sz="1000" baseline="0" dirty="0"/>
              <a:t> </a:t>
            </a:r>
            <a:r>
              <a:rPr lang="en-US" sz="1000" baseline="0" dirty="0" err="1"/>
              <a:t>most</a:t>
            </a:r>
            <a:r>
              <a:rPr lang="en-US" sz="1000" baseline="0" dirty="0"/>
              <a:t> template in left pane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000" baseline="0" dirty="0"/>
              <a:t>To turn </a:t>
            </a:r>
            <a:r>
              <a:rPr lang="en-US" sz="1000" baseline="0" dirty="0" err="1"/>
              <a:t>off</a:t>
            </a:r>
            <a:r>
              <a:rPr lang="en-US" sz="1000" baseline="0" dirty="0"/>
              <a:t> the black last slide, click the office button (</a:t>
            </a:r>
            <a:r>
              <a:rPr lang="en-US" sz="1000" baseline="0" dirty="0" err="1"/>
              <a:t>top</a:t>
            </a:r>
            <a:r>
              <a:rPr lang="en-US" sz="1000" baseline="0" dirty="0"/>
              <a:t> left), PowerPoint Options (bottom), Advanced,  Slide Show, End with black slide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4294325" y="6276030"/>
            <a:ext cx="484967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Canada   |   USA   |   UK   |   India   |   China   |   Hong Kong </a:t>
            </a:r>
            <a:r>
              <a:rPr lang="en-US" sz="900" baseline="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900" dirty="0">
                <a:solidFill>
                  <a:srgbClr val="152074"/>
                </a:solidFill>
                <a:latin typeface="Arial" pitchFamily="34" charset="0"/>
                <a:cs typeface="Arial" pitchFamily="34" charset="0"/>
              </a:rPr>
              <a:t>|   Singapore </a:t>
            </a:r>
          </a:p>
        </p:txBody>
      </p:sp>
      <p:pic>
        <p:nvPicPr>
          <p:cNvPr id="12" name="Picture 11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811624"/>
            <a:ext cx="1334770" cy="685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85000">
                <a:srgbClr val="0C2074"/>
              </a:gs>
              <a:gs pos="95000">
                <a:schemeClr val="bg1"/>
              </a:gs>
            </a:gsLst>
          </a:gra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7"/>
            <a:ext cx="8229600" cy="51355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/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492443"/>
          </a:xfrm>
          <a:prstGeom prst="rect">
            <a:avLst/>
          </a:prstGeom>
          <a:gradFill flip="none" rotWithShape="1">
            <a:gsLst>
              <a:gs pos="73000">
                <a:srgbClr val="0C2074"/>
              </a:gs>
              <a:gs pos="97000">
                <a:schemeClr val="bg1"/>
              </a:gs>
            </a:gsLst>
            <a:lin ang="1800000" scaled="0"/>
            <a:tileRect/>
          </a:gradFill>
          <a:effectLst>
            <a:softEdge rad="31750"/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none">
            <a:schemeClr val="lt1"/>
          </a:fontRef>
        </p:style>
        <p:txBody>
          <a:bodyPr wrap="square" lIns="228600" tIns="91440" rIns="228600" bIns="91440" rtlCol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9037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53200"/>
            <a:ext cx="78486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2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>
            <a:innerShdw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6507352"/>
            <a:ext cx="7696200" cy="4584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89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7696200" y="6507956"/>
            <a:ext cx="1447800" cy="350044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696200" y="6492875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F82E9BF-5EFC-4868-85D7-ED453BBB4D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6" name="Picture 2" descr="logo rwd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81408" y="76200"/>
            <a:ext cx="786392" cy="9906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 userDrawn="1"/>
        </p:nvSpPr>
        <p:spPr>
          <a:xfrm>
            <a:off x="4856961" y="6553200"/>
            <a:ext cx="283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spc="10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Reputation</a:t>
            </a:r>
            <a:r>
              <a:rPr lang="en-US" sz="1200" spc="100" baseline="0" dirty="0">
                <a:solidFill>
                  <a:srgbClr val="0C2074"/>
                </a:solidFill>
                <a:latin typeface="Arial" pitchFamily="34" charset="0"/>
                <a:cs typeface="Arial" pitchFamily="34" charset="0"/>
              </a:rPr>
              <a:t>   Resources   Results</a:t>
            </a:r>
            <a:endParaRPr lang="en-US" sz="1200" spc="100" dirty="0">
              <a:solidFill>
                <a:srgbClr val="0C207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71659-24E7-F435-E48C-D35A7680D94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7007225" y="63500"/>
            <a:ext cx="21018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CA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 USE ONLY / À USAGE EXCLUSIF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marL="0" algn="l" defTabSz="914400" rtl="0" eaLnBrk="1" latinLnBrk="0" hangingPunct="1">
        <a:spcBef>
          <a:spcPct val="0"/>
        </a:spcBef>
        <a:buNone/>
        <a:defRPr lang="en-US" sz="2000" kern="1200" dirty="0" smtClean="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C207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837FC81D-70B6-39B4-177E-F81C2FCF80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9, 2024 / </a:t>
            </a:r>
            <a:r>
              <a:rPr lang="en-US" sz="1600" dirty="0"/>
              <a:t>9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5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11, 2024 / 11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9614" y="5090043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5A3425-9D8C-38CD-8403-B84FFE4A2296}"/>
              </a:ext>
            </a:extLst>
          </p:cNvPr>
          <p:cNvSpPr txBox="1"/>
          <p:nvPr/>
        </p:nvSpPr>
        <p:spPr>
          <a:xfrm>
            <a:off x="6390594" y="3323708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CC0853-2DF7-701F-2C6E-523CF80F2EE5}"/>
              </a:ext>
            </a:extLst>
          </p:cNvPr>
          <p:cNvSpPr txBox="1"/>
          <p:nvPr/>
        </p:nvSpPr>
        <p:spPr>
          <a:xfrm>
            <a:off x="6482159" y="37465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008863-700C-5983-0591-FE4011F0A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5910116" cy="359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36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11, 2024 / 11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</a:t>
            </a:r>
            <a:r>
              <a:rPr lang="en-CA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84680" y="5078486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7E6296-77DE-4640-1EF8-2B6FC9E6D773}"/>
              </a:ext>
            </a:extLst>
          </p:cNvPr>
          <p:cNvSpPr txBox="1"/>
          <p:nvPr/>
        </p:nvSpPr>
        <p:spPr>
          <a:xfrm>
            <a:off x="6502795" y="333535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00EC69-E63A-36A3-687E-1031133AB617}"/>
              </a:ext>
            </a:extLst>
          </p:cNvPr>
          <p:cNvSpPr txBox="1"/>
          <p:nvPr/>
        </p:nvSpPr>
        <p:spPr>
          <a:xfrm>
            <a:off x="6558652" y="38174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96F7DCE-4676-4588-8E7E-E406C92B6B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39205"/>
            <a:ext cx="5910116" cy="379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40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11, 2024 / 11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DAD14-C513-8438-C541-D1DFF980CDFB}"/>
              </a:ext>
            </a:extLst>
          </p:cNvPr>
          <p:cNvSpPr txBox="1"/>
          <p:nvPr/>
        </p:nvSpPr>
        <p:spPr>
          <a:xfrm>
            <a:off x="6469343" y="3320460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16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9BF2FF-50E3-FC1B-AD9F-E8A9850830FF}"/>
              </a:ext>
            </a:extLst>
          </p:cNvPr>
          <p:cNvSpPr txBox="1"/>
          <p:nvPr/>
        </p:nvSpPr>
        <p:spPr>
          <a:xfrm>
            <a:off x="6509029" y="3738738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9B6CC1-CE10-18AF-0591-A257179D13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1075730"/>
            <a:ext cx="5910116" cy="36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00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7954499" cy="5026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12, 2024 / 12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52399" y="5734050"/>
            <a:ext cx="8228631" cy="1047750"/>
            <a:chOff x="6921499" y="2971800"/>
            <a:chExt cx="2168525" cy="2819400"/>
          </a:xfrm>
        </p:grpSpPr>
        <p:sp>
          <p:nvSpPr>
            <p:cNvPr id="16" name="Rectangle 15"/>
            <p:cNvSpPr/>
            <p:nvPr/>
          </p:nvSpPr>
          <p:spPr>
            <a:xfrm>
              <a:off x="6921499" y="2971800"/>
              <a:ext cx="2146300" cy="28194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6921499" y="3246725"/>
              <a:ext cx="2168525" cy="1444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5B9BD5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CA" altLang="en-US" sz="1200" b="1" i="0" u="sng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Legend/</a:t>
              </a:r>
              <a:r>
                <a:rPr kumimoji="0" lang="en-CA" altLang="en-US" sz="1200" b="1" i="0" u="sng" strike="noStrike" cap="none" normalizeH="0" baseline="0" dirty="0" err="1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Légende</a:t>
              </a: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6079114" y="4813774"/>
            <a:ext cx="668338" cy="646113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143000" y="5410200"/>
            <a:ext cx="5670549" cy="24765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cxnSpLocks/>
          </p:cNvCxnSpPr>
          <p:nvPr/>
        </p:nvCxnSpPr>
        <p:spPr>
          <a:xfrm flipH="1" flipV="1">
            <a:off x="6705600" y="1431643"/>
            <a:ext cx="215899" cy="3902357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66800" y="1371600"/>
            <a:ext cx="5631873" cy="60042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1066800" y="1371600"/>
            <a:ext cx="0" cy="4038600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6867524" y="5257801"/>
            <a:ext cx="53975" cy="400049"/>
          </a:xfrm>
          <a:prstGeom prst="line">
            <a:avLst/>
          </a:prstGeom>
          <a:ln w="508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AutoShape 11"/>
          <p:cNvCxnSpPr>
            <a:cxnSpLocks noChangeShapeType="1"/>
          </p:cNvCxnSpPr>
          <p:nvPr/>
        </p:nvCxnSpPr>
        <p:spPr bwMode="auto">
          <a:xfrm>
            <a:off x="6123495" y="6084010"/>
            <a:ext cx="310252" cy="1673"/>
          </a:xfrm>
          <a:prstGeom prst="straightConnector1">
            <a:avLst/>
          </a:prstGeom>
          <a:noFill/>
          <a:ln w="50800" algn="ctr">
            <a:solidFill>
              <a:srgbClr val="92D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4212453" y="6090594"/>
            <a:ext cx="1578747" cy="53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Work Site perimeter</a:t>
            </a:r>
            <a:b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Perimètre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du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chantier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general.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AutoShape 12"/>
          <p:cNvCxnSpPr>
            <a:cxnSpLocks noChangeShapeType="1"/>
          </p:cNvCxnSpPr>
          <p:nvPr/>
        </p:nvCxnSpPr>
        <p:spPr bwMode="auto">
          <a:xfrm>
            <a:off x="3721866" y="6188878"/>
            <a:ext cx="316584" cy="1674"/>
          </a:xfrm>
          <a:prstGeom prst="straightConnector1">
            <a:avLst/>
          </a:prstGeom>
          <a:noFill/>
          <a:ln w="50800" algn="ctr">
            <a:solidFill>
              <a:srgbClr val="00B0F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51" name="Text Box 13"/>
          <p:cNvSpPr txBox="1">
            <a:spLocks noChangeArrowheads="1"/>
          </p:cNvSpPr>
          <p:nvPr/>
        </p:nvSpPr>
        <p:spPr bwMode="auto">
          <a:xfrm>
            <a:off x="6521204" y="5981700"/>
            <a:ext cx="1571840" cy="834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CNL Controlled Area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Perimètre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du site sous le control de LCN.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1401281" y="5943600"/>
            <a:ext cx="356157" cy="376494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 Box 9"/>
          <p:cNvSpPr txBox="1">
            <a:spLocks noChangeArrowheads="1"/>
          </p:cNvSpPr>
          <p:nvPr/>
        </p:nvSpPr>
        <p:spPr bwMode="auto">
          <a:xfrm>
            <a:off x="1833418" y="5867400"/>
            <a:ext cx="1595582" cy="288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Independent Dust Monitoring </a:t>
            </a:r>
            <a:b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indépendante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flipH="1" flipV="1">
            <a:off x="1160318" y="1477821"/>
            <a:ext cx="17318" cy="3856179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1177636" y="1431642"/>
            <a:ext cx="5521037" cy="9235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6681355" y="1554022"/>
            <a:ext cx="132195" cy="3903803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 flipV="1">
            <a:off x="1177636" y="5334000"/>
            <a:ext cx="5618594" cy="200026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3094037" y="990600"/>
            <a:ext cx="669925" cy="646112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1498455" y="4743450"/>
            <a:ext cx="669925" cy="647700"/>
          </a:xfrm>
          <a:prstGeom prst="ellipse">
            <a:avLst/>
          </a:prstGeom>
          <a:solidFill>
            <a:srgbClr val="92D050"/>
          </a:solidFill>
          <a:ln w="25400" algn="ctr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8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altLang="en-US" sz="1400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B</a:t>
            </a: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764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Decembre 12, 2024 / 12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D5D6FC-D3E6-53D3-2A87-FB7F7528BAA9}"/>
              </a:ext>
            </a:extLst>
          </p:cNvPr>
          <p:cNvSpPr txBox="1"/>
          <p:nvPr/>
        </p:nvSpPr>
        <p:spPr>
          <a:xfrm>
            <a:off x="6466611" y="3317875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11490-05B7-A5EF-4B0D-89CDEAE22CA8}"/>
              </a:ext>
            </a:extLst>
          </p:cNvPr>
          <p:cNvSpPr txBox="1"/>
          <p:nvPr/>
        </p:nvSpPr>
        <p:spPr>
          <a:xfrm>
            <a:off x="6403793" y="3772992"/>
            <a:ext cx="500063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9E6904-8836-E9C9-D811-FEAD9C04A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923329"/>
            <a:ext cx="5986316" cy="380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7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12, 2024 / 12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66700" y="5098057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2BF9BB-FDDA-0E8D-E024-760A5F514055}"/>
              </a:ext>
            </a:extLst>
          </p:cNvPr>
          <p:cNvSpPr txBox="1"/>
          <p:nvPr/>
        </p:nvSpPr>
        <p:spPr>
          <a:xfrm>
            <a:off x="6469342" y="3358020"/>
            <a:ext cx="4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798DB-C153-B0F9-E71F-C148062A6A27}"/>
              </a:ext>
            </a:extLst>
          </p:cNvPr>
          <p:cNvSpPr txBox="1"/>
          <p:nvPr/>
        </p:nvSpPr>
        <p:spPr>
          <a:xfrm>
            <a:off x="6541475" y="37612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33874-FF97-1ADF-37A7-2DCA2931B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75730"/>
            <a:ext cx="5974799" cy="369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83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12, 2024 / 12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2024/12/12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1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E2CE31-A1AC-3C0C-EB92-5D486612AF38}"/>
              </a:ext>
            </a:extLst>
          </p:cNvPr>
          <p:cNvSpPr txBox="1"/>
          <p:nvPr/>
        </p:nvSpPr>
        <p:spPr>
          <a:xfrm>
            <a:off x="6500373" y="3767275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D28905-55AC-FC26-6FE6-D01231C844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99" y="966118"/>
            <a:ext cx="5986595" cy="380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114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D5AE4-D090-908F-7831-A7EAB1A6E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E9D38DA0-1290-DE1A-D798-C352283E95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D3D2EB-8DE6-71F2-FD2A-0CB47C969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13, 2024 / 13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B9812C-4D49-42EA-B1A7-052950DBA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8EFB8B2A-543D-87B8-3C2A-D4C089531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>
            <a:extLst>
              <a:ext uri="{FF2B5EF4-FFF2-40B4-BE49-F238E27FC236}">
                <a16:creationId xmlns:a16="http://schemas.microsoft.com/office/drawing/2014/main" id="{D7154D42-74DE-79F9-CAD4-77FD77EFDE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750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CAEC7C-2C2E-35ED-EAAD-B6E987512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8F487-56B9-FA90-2F53-72487E5C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/>
            </a:br>
            <a:r>
              <a:rPr lang="en-CA" sz="1600"/>
              <a:t>December </a:t>
            </a:r>
            <a:r>
              <a:rPr lang="en-CA" sz="1600" dirty="0"/>
              <a:t>13, 2024 / 13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C26AD-5404-9025-031C-C3F0BC034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654F6A17-C048-D3BE-A8F0-3397C7F7D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468B1244-B27B-4577-BA86-90CCE6D39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BA2FA829-C052-8A57-EFEA-F751D46E3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8D613854-0CEC-D1A7-DECB-001D9F96C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FFF92D18-4C4D-C5D8-D734-DFE65782E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6026B9DF-5393-1455-9B82-2A5E40C99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893FB34E-A15D-9217-DEC8-782CB953E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C8C6DDC9-4335-D685-82F0-FEB8048437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D2D25724-4946-B7E5-326A-98D908B301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206B17-C3AE-DCA7-2A8B-910EF30AD6C2}"/>
              </a:ext>
            </a:extLst>
          </p:cNvPr>
          <p:cNvSpPr txBox="1"/>
          <p:nvPr/>
        </p:nvSpPr>
        <p:spPr>
          <a:xfrm>
            <a:off x="6490962" y="33196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CF4E946-A010-7045-3059-0909C4F52AA3}"/>
              </a:ext>
            </a:extLst>
          </p:cNvPr>
          <p:cNvSpPr txBox="1"/>
          <p:nvPr/>
        </p:nvSpPr>
        <p:spPr>
          <a:xfrm>
            <a:off x="6475757" y="3744653"/>
            <a:ext cx="500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286A9F-F168-BBE9-5922-03F97A6AF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969295"/>
            <a:ext cx="6108701" cy="3628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3507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E547BE-0FD1-2A45-1A39-DB8717FDF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3A865-89B5-5785-7A06-A67967885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13, 2024 / 13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179F57-6FB1-3F51-8244-DC9DE3E93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CDB20684-65B2-40BE-1CC3-2D451D00BB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9826EB7A-FFD0-70C2-AD6E-A2DA0E0164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/13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8D992331-8063-EEB6-4609-67554FAD8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BCB3CCB2-D67B-5BC8-FA1B-E8C74C7BB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4B2820D7-7EBE-8B24-6E10-A511923FC7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692122E3-2E21-2F64-5DF4-1111962E2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075F5B1E-7722-891D-20C5-7A4145F5C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C515F9DD-868B-95D3-C621-46F784336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4B95CF21-0A65-29D1-A5F9-0EA3DF0FD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5098057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D921E0-C829-7D6B-A09F-263F8FE50028}"/>
              </a:ext>
            </a:extLst>
          </p:cNvPr>
          <p:cNvSpPr txBox="1"/>
          <p:nvPr/>
        </p:nvSpPr>
        <p:spPr>
          <a:xfrm>
            <a:off x="6469342" y="3358020"/>
            <a:ext cx="459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F94B2-4D3A-E8CD-EF58-73466B1981BD}"/>
              </a:ext>
            </a:extLst>
          </p:cNvPr>
          <p:cNvSpPr txBox="1"/>
          <p:nvPr/>
        </p:nvSpPr>
        <p:spPr>
          <a:xfrm>
            <a:off x="6541475" y="37612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B3BC48-3F9E-52B1-E0E1-4571C6BA19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6003094" cy="345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972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F5C44-69F8-93FE-8B32-BAC59B47D3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BBA25-A4AC-5378-9DA0-78AB0AD36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9, 2024 / </a:t>
            </a:r>
            <a:r>
              <a:rPr lang="en-US" sz="1600" dirty="0"/>
              <a:t>9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C2D6DC-C011-9FA1-5EBD-21A93231B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E4FDB21D-9B49-7976-AE7D-B77334F3D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AF8F16EC-5EBA-23D5-923E-A18DBF1E0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6C049D61-6787-9A0E-45C1-E56E0657F7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2B828120-9E62-C830-B845-7DC3DC2C6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A57200CF-8646-6F70-8C85-F8C116D9C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DB901E31-4A78-418E-7C78-B7CF2E8F36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5E4694E3-4F5B-82B1-BADD-A9587E6C8D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0F2F1C2B-45C5-A2F6-BC5E-3C436AF61F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310CC642-9E55-1764-B9C1-50EB33D8E0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781E7F-83B2-721D-9B2C-67E2E27A6F04}"/>
              </a:ext>
            </a:extLst>
          </p:cNvPr>
          <p:cNvSpPr txBox="1"/>
          <p:nvPr/>
        </p:nvSpPr>
        <p:spPr>
          <a:xfrm>
            <a:off x="6467129" y="3335358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1EF08B-9FCA-E7C1-B19F-666E23D34D9E}"/>
              </a:ext>
            </a:extLst>
          </p:cNvPr>
          <p:cNvSpPr txBox="1"/>
          <p:nvPr/>
        </p:nvSpPr>
        <p:spPr>
          <a:xfrm>
            <a:off x="6453188" y="3772972"/>
            <a:ext cx="418704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A45577-B00E-9EF9-25C0-316F2F6B3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075730"/>
            <a:ext cx="5986317" cy="364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797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940FC-383A-9627-25B1-4ED1423C3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1D6CD-1189-0A5B-092C-50A40FDAA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13, 2024 / 13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0232D-080E-6675-9BF3-022F8656F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ABFD87DB-DA60-3D78-0A1F-D4435EB84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C2480C27-ED6A-A05C-55D0-4A726BBEF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6775" y="1112838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2024/12/13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2FD2F344-2355-A4C6-6DD0-9FD5BBC6B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416934F6-6EF4-D19E-0140-A5ADB488C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7ECA64E4-8520-38F7-F11C-9BBD0BBE5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Statistiques</a:t>
            </a: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200" b="1" i="0" u="sng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F226ED2A-2B53-0303-2D7C-E6F791945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30</a:t>
            </a: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42E9DA4D-2B17-1D02-27D8-794B97688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E8EB755C-D56F-9B0B-1B3B-71522E91CD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BBA37F32-EB3F-212F-C87E-AF4C6463B7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" y="5105399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E6B068-7D9A-B51D-12DC-01CC4093F9D6}"/>
              </a:ext>
            </a:extLst>
          </p:cNvPr>
          <p:cNvSpPr txBox="1"/>
          <p:nvPr/>
        </p:nvSpPr>
        <p:spPr>
          <a:xfrm>
            <a:off x="6500373" y="37672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48A3DC78-7F19-0813-62E1-1D544E3441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25" y="1112675"/>
            <a:ext cx="5787030" cy="371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307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9, 2024 / </a:t>
            </a:r>
            <a:r>
              <a:rPr lang="en-US" sz="1600" dirty="0"/>
              <a:t>9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73825" y="3779107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293824" y="5087938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2C4322-75FA-69B4-57A1-F34592538DBB}"/>
              </a:ext>
            </a:extLst>
          </p:cNvPr>
          <p:cNvSpPr txBox="1"/>
          <p:nvPr/>
        </p:nvSpPr>
        <p:spPr>
          <a:xfrm>
            <a:off x="6461329" y="3299018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3852D2-1DAB-B6EB-58F2-DED210B6758A}"/>
              </a:ext>
            </a:extLst>
          </p:cNvPr>
          <p:cNvSpPr txBox="1"/>
          <p:nvPr/>
        </p:nvSpPr>
        <p:spPr>
          <a:xfrm>
            <a:off x="6467466" y="3768750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D3566C-E66D-6FB7-4273-F312F5EF3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948657"/>
            <a:ext cx="6248413" cy="382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483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9637F-7AE6-F037-CF0B-ADB68F50D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1EFD-37C5-2225-EB0E-7C19FD814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9, 2024 / </a:t>
            </a:r>
            <a:r>
              <a:rPr lang="en-US" sz="1600" dirty="0"/>
              <a:t>9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4D276-D06D-343A-E635-8B40FD28B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027" name="Picture 3" descr="CNLLNC_LOGO_H_RGB">
            <a:extLst>
              <a:ext uri="{FF2B5EF4-FFF2-40B4-BE49-F238E27FC236}">
                <a16:creationId xmlns:a16="http://schemas.microsoft.com/office/drawing/2014/main" id="{980AE320-9FBE-2B2A-C64E-BFEEB07CAD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5AAC2958-41D0-65F5-DD25-3122060C6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en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9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>
            <a:extLst>
              <a:ext uri="{FF2B5EF4-FFF2-40B4-BE49-F238E27FC236}">
                <a16:creationId xmlns:a16="http://schemas.microsoft.com/office/drawing/2014/main" id="{7E52F7B7-C6A6-026D-1184-62B3C5487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>
            <a:extLst>
              <a:ext uri="{FF2B5EF4-FFF2-40B4-BE49-F238E27FC236}">
                <a16:creationId xmlns:a16="http://schemas.microsoft.com/office/drawing/2014/main" id="{C97AA286-D593-0063-A6B6-84099C570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C2EAD957-DC82-519C-53E0-E6B46440DC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7F0586EF-119D-20E1-11A1-0EC1192017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>
            <a:extLst>
              <a:ext uri="{FF2B5EF4-FFF2-40B4-BE49-F238E27FC236}">
                <a16:creationId xmlns:a16="http://schemas.microsoft.com/office/drawing/2014/main" id="{A591D206-F92E-683B-8704-7D9E3C6DCC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9343" y="378091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69A012AD-1988-9368-11A5-16507FB9D7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51AB4F0E-7358-90FB-7B05-07BADBEE2C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AA0BDE-4283-8343-3732-6DD0CECD2CA8}"/>
              </a:ext>
            </a:extLst>
          </p:cNvPr>
          <p:cNvSpPr txBox="1"/>
          <p:nvPr/>
        </p:nvSpPr>
        <p:spPr>
          <a:xfrm>
            <a:off x="6477676" y="3335358"/>
            <a:ext cx="360000" cy="3600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DEFCA5C-2716-8B8F-47B9-8FC9DDE8B0DE}"/>
              </a:ext>
            </a:extLst>
          </p:cNvPr>
          <p:cNvSpPr txBox="1"/>
          <p:nvPr/>
        </p:nvSpPr>
        <p:spPr>
          <a:xfrm>
            <a:off x="6546428" y="37809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5C7BCB-CF76-0B55-877B-3FEF918B9D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39207"/>
            <a:ext cx="6023922" cy="365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80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0EC6C739-E9B4-F30E-B27D-D91804C220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10, 2024 / </a:t>
            </a:r>
            <a:r>
              <a:rPr lang="en-US" sz="1600" dirty="0"/>
              <a:t>10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203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10, 2024 / </a:t>
            </a:r>
            <a:r>
              <a:rPr lang="en-US" sz="1600" dirty="0"/>
              <a:t>10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moyenne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24225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dirty="0">
                <a:cs typeface="Arial" pitchFamily="34" charset="0"/>
              </a:rPr>
              <a:t>32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A5EAA-BAAB-5075-D429-1BA2F2BF43A8}"/>
              </a:ext>
            </a:extLst>
          </p:cNvPr>
          <p:cNvSpPr txBox="1"/>
          <p:nvPr/>
        </p:nvSpPr>
        <p:spPr>
          <a:xfrm>
            <a:off x="6402324" y="3776245"/>
            <a:ext cx="471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3614C9-247C-EB4B-C7FD-A1071EECB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075729"/>
            <a:ext cx="5986316" cy="368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252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10, 2024 / </a:t>
            </a:r>
            <a:r>
              <a:rPr lang="en-US" sz="1600" dirty="0"/>
              <a:t>10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527188" y="3344088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527188" y="37992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37D3E-926A-76C3-5C5A-4EA645991DC3}"/>
              </a:ext>
            </a:extLst>
          </p:cNvPr>
          <p:cNvSpPr txBox="1"/>
          <p:nvPr/>
        </p:nvSpPr>
        <p:spPr>
          <a:xfrm>
            <a:off x="6502795" y="3359963"/>
            <a:ext cx="354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C5CF62-7D14-D1EB-C50A-660801D2C9A1}"/>
              </a:ext>
            </a:extLst>
          </p:cNvPr>
          <p:cNvSpPr txBox="1"/>
          <p:nvPr/>
        </p:nvSpPr>
        <p:spPr>
          <a:xfrm>
            <a:off x="6570626" y="3812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470A7E-28F1-7AC9-1506-1D9A5F754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9" y="1075730"/>
            <a:ext cx="5970115" cy="369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15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10, 2024 / </a:t>
            </a:r>
            <a:r>
              <a:rPr lang="en-US" sz="1600" dirty="0"/>
              <a:t>10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18996" y="1143000"/>
            <a:ext cx="2563812" cy="231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</a:t>
            </a:r>
            <a:r>
              <a:rPr lang="en-CA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12</a:t>
            </a: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/</a:t>
            </a:r>
            <a:r>
              <a:rPr lang="en-US" altLang="en-US" b="1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10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6940550" y="3756025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Average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</a:t>
            </a:r>
            <a:r>
              <a:rPr kumimoji="0" lang="en-CA" alt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moyenne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6940550" y="3259138"/>
            <a:ext cx="258445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Maximum Concentration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Concentration maximale (</a:t>
            </a:r>
            <a:r>
              <a:rPr kumimoji="0" lang="en-CA" altLang="en-US" sz="1200" b="0" i="0" u="none" strike="noStrike" cap="none" normalizeH="0" baseline="0" noProof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µ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g/m</a:t>
            </a:r>
            <a:r>
              <a:rPr kumimoji="0" lang="en-CA" altLang="en-US" sz="1200" b="0" i="0" u="none" strike="noStrike" cap="none" normalizeH="0" baseline="3000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3</a:t>
            </a:r>
            <a:r>
              <a:rPr kumimoji="0" lang="en-CA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453188" y="2971800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Statistics/Statistiques journalières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6473825" y="3308350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469343" y="3780911"/>
            <a:ext cx="360000" cy="360000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57249" y="4775273"/>
            <a:ext cx="28575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200" b="1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Notes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04800" y="5108575"/>
            <a:ext cx="8610600" cy="1368425"/>
          </a:xfrm>
          <a:prstGeom prst="rect">
            <a:avLst/>
          </a:prstGeom>
          <a:noFill/>
          <a:ln w="25400" algn="ctr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No additional data. 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Aucune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donnée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CA" altLang="en-US" sz="1000" dirty="0" err="1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additionnelle</a:t>
            </a:r>
            <a:r>
              <a:rPr lang="en-CA" altLang="en-US" sz="1000" dirty="0">
                <a:solidFill>
                  <a:srgbClr val="000000"/>
                </a:solidFill>
                <a:latin typeface="Calibri" pitchFamily="34" charset="0"/>
                <a:cs typeface="Arial" pitchFamily="34" charset="0"/>
              </a:rPr>
              <a:t>.</a:t>
            </a: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8BB898-5998-5B4F-0A70-31A0B186DFB6}"/>
              </a:ext>
            </a:extLst>
          </p:cNvPr>
          <p:cNvSpPr txBox="1"/>
          <p:nvPr/>
        </p:nvSpPr>
        <p:spPr>
          <a:xfrm>
            <a:off x="6502795" y="33599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A72F7E-B7EF-C860-5FCF-36561F27B67B}"/>
              </a:ext>
            </a:extLst>
          </p:cNvPr>
          <p:cNvSpPr txBox="1"/>
          <p:nvPr/>
        </p:nvSpPr>
        <p:spPr>
          <a:xfrm>
            <a:off x="6536501" y="3798929"/>
            <a:ext cx="301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7470E-EC4A-2337-0138-429D6CE67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1" y="969295"/>
            <a:ext cx="5844308" cy="376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565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map of land with green circles and white text&#10;&#10;AI-generated content may be incorrect.">
            <a:extLst>
              <a:ext uri="{FF2B5EF4-FFF2-40B4-BE49-F238E27FC236}">
                <a16:creationId xmlns:a16="http://schemas.microsoft.com/office/drawing/2014/main" id="{04013E49-5F52-F618-B717-CB2914D7E6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0" y="990000"/>
            <a:ext cx="8285099" cy="58217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3330"/>
          </a:xfrm>
        </p:spPr>
        <p:txBody>
          <a:bodyPr/>
          <a:lstStyle/>
          <a:p>
            <a:r>
              <a:rPr lang="en-CA" sz="1600" dirty="0"/>
              <a:t>Port Hope Site LTWMF </a:t>
            </a:r>
            <a:br>
              <a:rPr lang="en-CA" sz="1600" dirty="0"/>
            </a:br>
            <a:r>
              <a:rPr lang="fr-FR" sz="1600" dirty="0"/>
              <a:t>IGLTD du site de Port Hope</a:t>
            </a:r>
            <a:br>
              <a:rPr lang="en-CA" sz="1600" dirty="0"/>
            </a:br>
            <a:r>
              <a:rPr lang="en-CA" sz="1600" dirty="0"/>
              <a:t>December 11, 2024 / 11</a:t>
            </a:r>
            <a:r>
              <a:rPr lang="en-US" sz="1600" dirty="0"/>
              <a:t> </a:t>
            </a:r>
            <a:r>
              <a:rPr lang="en-US" sz="1600" dirty="0" err="1"/>
              <a:t>decembre</a:t>
            </a:r>
            <a:r>
              <a:rPr lang="en-US" sz="1600" dirty="0"/>
              <a:t> </a:t>
            </a:r>
            <a:r>
              <a:rPr lang="fr-FR" sz="1600" dirty="0"/>
              <a:t>2024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E9BF-5EFC-4868-85D7-ED453BBB4D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27" name="Picture 3" descr="CNLLNC_LOGO_H_RG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356" y="152400"/>
            <a:ext cx="2554287" cy="59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315200" y="1051719"/>
            <a:ext cx="1835726" cy="241047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Port Hope Project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Daily Dust Monitoring Data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4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Projet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 Port Hope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Surveillance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journalière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des </a:t>
            </a:r>
            <a:r>
              <a:rPr kumimoji="0" lang="en-CA" altLang="en-US" sz="14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particules</a:t>
            </a:r>
            <a:r>
              <a:rPr kumimoji="0" lang="en-CA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en suspensions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CA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2024/12/11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0378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94EBB7AC4F04488B1C6413A62342A6" ma:contentTypeVersion="0" ma:contentTypeDescription="Create a new document." ma:contentTypeScope="" ma:versionID="e2b030d56400df967d80287bebdaeaa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24EA0C6-37E1-420A-B9D6-9472A32DF67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0C0266-721D-44D2-A23C-CA095E39CE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E7CB220-518C-47BA-B7CD-7A30A22568D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20747</TotalTime>
  <Words>1491</Words>
  <Application>Microsoft Office PowerPoint</Application>
  <PresentationFormat>On-screen Show (4:3)</PresentationFormat>
  <Paragraphs>350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Port Hope Site LTWMF  IGLTD du site de Port Hope December 9, 2024 / 9 decembre 2024</vt:lpstr>
      <vt:lpstr>Port Hope Site LTWMF  IGLTD du site de Port Hope December 9, 2024 / 9 decembre 2024</vt:lpstr>
      <vt:lpstr>Port Hope Site LTWMF  IGLTD du site de Port Hope December 9, 2024 / 9 decembre 2024</vt:lpstr>
      <vt:lpstr>Port Hope Site LTWMF  IGLTD du site de Port Hope December 9, 2024 / 9 decembre 2024</vt:lpstr>
      <vt:lpstr>Port Hope Site LTWMF  IGLTD du site de Port Hope December 10, 2024 / 10 decembre 2024</vt:lpstr>
      <vt:lpstr>Port Hope Site LTWMF  IGLTD du site de Port Hope December 10, 2024 / 10 decembre 2024</vt:lpstr>
      <vt:lpstr>Port Hope Site LTWMF  IGLTD du site de Port Hope December 10, 2024 / 10 decembre 2024</vt:lpstr>
      <vt:lpstr>Port Hope Site LTWMF  IGLTD du site de Port Hope December 10, 2024 / 10 decembre 2024</vt:lpstr>
      <vt:lpstr>Port Hope Site LTWMF  IGLTD du site de Port Hope December 11, 2024 / 11 decembre 2024</vt:lpstr>
      <vt:lpstr>Port Hope Site LTWMF  IGLTD du site de Port Hope December 11, 2024 / 11 decembre 2024</vt:lpstr>
      <vt:lpstr>Port Hope Site LTWMF  IGLTD du site de Port Hope December 11, 2024 / 11 decembre 2024</vt:lpstr>
      <vt:lpstr>Port Hope Site LTWMF  IGLTD du site de Port Hope December 11, 2024 / 11 decembre 2024</vt:lpstr>
      <vt:lpstr>Port Hope Site LTWMF  IGLTD du site de Port Hope December 12, 2024 / 12 decembre 2024</vt:lpstr>
      <vt:lpstr>Port Hope Site LTWMF  IGLTD du site de Port Hope Decembre 12, 2024 / 12 decembre 2024</vt:lpstr>
      <vt:lpstr>Port Hope Site LTWMF  IGLTD du site de Port Hope December 12, 2024 / 12 decembre 2024</vt:lpstr>
      <vt:lpstr>Port Hope Site LTWMF  IGLTD du site de Port Hope December 12, 2024 / 12 decembre 2024</vt:lpstr>
      <vt:lpstr>Port Hope Site LTWMF  IGLTD du site de Port Hope December 13, 2024 / 13 decembre 2024</vt:lpstr>
      <vt:lpstr>Port Hope Site LTWMF  IGLTD du site de Port Hope December 13, 2024 / 13 decembre 2024</vt:lpstr>
      <vt:lpstr>Port Hope Site LTWMF  IGLTD du site de Port Hope December 13, 2024 / 13 decembre 2024</vt:lpstr>
      <vt:lpstr>Port Hope Site LTWMF  IGLTD du site de Port Hope December 13, 2024 / 13 decembre 2024</vt:lpstr>
    </vt:vector>
  </TitlesOfParts>
  <Company>RWDI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Bubel</dc:creator>
  <cp:lastModifiedBy>Monico, Robert</cp:lastModifiedBy>
  <cp:revision>997</cp:revision>
  <cp:lastPrinted>2021-06-25T11:17:21Z</cp:lastPrinted>
  <dcterms:created xsi:type="dcterms:W3CDTF">2009-10-15T14:07:31Z</dcterms:created>
  <dcterms:modified xsi:type="dcterms:W3CDTF">2025-07-14T17:16:26Z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0x010100B394EBB7AC4F04488B1C6413A62342A6</vt:lpwstr>
  </property>
  <property fmtid="{D5CDD505-2E9C-101B-9397-08002B2CF9AE}" pid="3" name="MSIP_Label_047d1604-a11e-4c33-b65a-00a6c0f6fd4a_Enabled">
    <vt:lpwstr>true</vt:lpwstr>
  </property>
  <property fmtid="{D5CDD505-2E9C-101B-9397-08002B2CF9AE}" pid="4" name="MSIP_Label_047d1604-a11e-4c33-b65a-00a6c0f6fd4a_SetDate">
    <vt:lpwstr>2025-07-14T16:45:50Z</vt:lpwstr>
  </property>
  <property fmtid="{D5CDD505-2E9C-101B-9397-08002B2CF9AE}" pid="5" name="MSIP_Label_047d1604-a11e-4c33-b65a-00a6c0f6fd4a_Method">
    <vt:lpwstr>Privileged</vt:lpwstr>
  </property>
  <property fmtid="{D5CDD505-2E9C-101B-9397-08002B2CF9AE}" pid="6" name="MSIP_Label_047d1604-a11e-4c33-b65a-00a6c0f6fd4a_Name">
    <vt:lpwstr>OFFICIAL USE ONLY</vt:lpwstr>
  </property>
  <property fmtid="{D5CDD505-2E9C-101B-9397-08002B2CF9AE}" pid="7" name="MSIP_Label_047d1604-a11e-4c33-b65a-00a6c0f6fd4a_SiteId">
    <vt:lpwstr>a483a0b6-671f-4e86-a04d-998385c0e199</vt:lpwstr>
  </property>
  <property fmtid="{D5CDD505-2E9C-101B-9397-08002B2CF9AE}" pid="8" name="MSIP_Label_047d1604-a11e-4c33-b65a-00a6c0f6fd4a_ActionId">
    <vt:lpwstr>50cc32bd-a21c-4e09-b4c6-20473f133ab9</vt:lpwstr>
  </property>
  <property fmtid="{D5CDD505-2E9C-101B-9397-08002B2CF9AE}" pid="9" name="MSIP_Label_047d1604-a11e-4c33-b65a-00a6c0f6fd4a_ContentBits">
    <vt:lpwstr>1</vt:lpwstr>
  </property>
  <property fmtid="{D5CDD505-2E9C-101B-9397-08002B2CF9AE}" pid="10" name="ClassificationContentMarkingHeaderLocations">
    <vt:lpwstr>Office Theme:5</vt:lpwstr>
  </property>
  <property fmtid="{D5CDD505-2E9C-101B-9397-08002B2CF9AE}" pid="11" name="ClassificationContentMarkingHeaderText">
    <vt:lpwstr>OFFICIAL USE ONLY / À USAGE EXCLUSIF</vt:lpwstr>
  </property>
</Properties>
</file>