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32" r:id="rId5"/>
    <p:sldId id="541" r:id="rId6"/>
    <p:sldId id="526" r:id="rId7"/>
    <p:sldId id="543" r:id="rId8"/>
    <p:sldId id="495" r:id="rId9"/>
    <p:sldId id="496" r:id="rId10"/>
    <p:sldId id="527" r:id="rId11"/>
    <p:sldId id="528" r:id="rId12"/>
    <p:sldId id="529" r:id="rId13"/>
    <p:sldId id="534" r:id="rId14"/>
    <p:sldId id="535" r:id="rId15"/>
    <p:sldId id="536" r:id="rId16"/>
    <p:sldId id="533" r:id="rId17"/>
    <p:sldId id="530" r:id="rId18"/>
    <p:sldId id="531" r:id="rId19"/>
    <p:sldId id="532" r:id="rId20"/>
    <p:sldId id="537" r:id="rId21"/>
    <p:sldId id="538" r:id="rId22"/>
    <p:sldId id="539" r:id="rId23"/>
    <p:sldId id="540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074"/>
    <a:srgbClr val="15207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D449F-2AAC-43B1-8686-10D36FD9A245}" v="35" dt="2025-02-13T15:34:24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139" autoAdjust="0"/>
  </p:normalViewPr>
  <p:slideViewPr>
    <p:cSldViewPr>
      <p:cViewPr varScale="1">
        <p:scale>
          <a:sx n="65" d="100"/>
          <a:sy n="65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700" y="-102"/>
      </p:cViewPr>
      <p:guideLst>
        <p:guide orient="horz" pos="3004"/>
        <p:guide pos="2304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'aShawn Dallas" userId="1c21da55-1342-4304-b618-1643becbd6c6" providerId="ADAL" clId="{6A6D449F-2AAC-43B1-8686-10D36FD9A245}"/>
    <pc:docChg chg="undo custSel addSld delSld modSld">
      <pc:chgData name="L'aShawn Dallas" userId="1c21da55-1342-4304-b618-1643becbd6c6" providerId="ADAL" clId="{6A6D449F-2AAC-43B1-8686-10D36FD9A245}" dt="2025-02-13T15:34:39.244" v="574" actId="1076"/>
      <pc:docMkLst>
        <pc:docMk/>
      </pc:docMkLst>
      <pc:sldChg chg="modSp mod">
        <pc:chgData name="L'aShawn Dallas" userId="1c21da55-1342-4304-b618-1643becbd6c6" providerId="ADAL" clId="{6A6D449F-2AAC-43B1-8686-10D36FD9A245}" dt="2025-02-11T20:21:19.563" v="31" actId="20577"/>
        <pc:sldMkLst>
          <pc:docMk/>
          <pc:sldMk cId="2388854712" sldId="432"/>
        </pc:sldMkLst>
        <pc:spChg chg="mod">
          <ac:chgData name="L'aShawn Dallas" userId="1c21da55-1342-4304-b618-1643becbd6c6" providerId="ADAL" clId="{6A6D449F-2AAC-43B1-8686-10D36FD9A245}" dt="2025-02-11T20:21:14.507" v="28" actId="20577"/>
          <ac:spMkLst>
            <pc:docMk/>
            <pc:sldMk cId="2388854712" sldId="432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21:19.563" v="31" actId="20577"/>
          <ac:spMkLst>
            <pc:docMk/>
            <pc:sldMk cId="2388854712" sldId="432"/>
            <ac:spMk id="8" creationId="{00000000-0000-0000-0000-000000000000}"/>
          </ac:spMkLst>
        </pc:spChg>
      </pc:sldChg>
      <pc:sldChg chg="modSp mod">
        <pc:chgData name="L'aShawn Dallas" userId="1c21da55-1342-4304-b618-1643becbd6c6" providerId="ADAL" clId="{6A6D449F-2AAC-43B1-8686-10D36FD9A245}" dt="2025-02-11T20:23:25.901" v="93" actId="20577"/>
        <pc:sldMkLst>
          <pc:docMk/>
          <pc:sldMk cId="3338203449" sldId="495"/>
        </pc:sldMkLst>
        <pc:spChg chg="mod">
          <ac:chgData name="L'aShawn Dallas" userId="1c21da55-1342-4304-b618-1643becbd6c6" providerId="ADAL" clId="{6A6D449F-2AAC-43B1-8686-10D36FD9A245}" dt="2025-02-11T20:23:22.350" v="90" actId="20577"/>
          <ac:spMkLst>
            <pc:docMk/>
            <pc:sldMk cId="3338203449" sldId="495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23:25.901" v="93" actId="20577"/>
          <ac:spMkLst>
            <pc:docMk/>
            <pc:sldMk cId="3338203449" sldId="495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6A6D449F-2AAC-43B1-8686-10D36FD9A245}" dt="2025-02-13T15:21:45.738" v="466" actId="255"/>
        <pc:sldMkLst>
          <pc:docMk/>
          <pc:sldMk cId="2064252711" sldId="496"/>
        </pc:sldMkLst>
        <pc:spChg chg="mod">
          <ac:chgData name="L'aShawn Dallas" userId="1c21da55-1342-4304-b618-1643becbd6c6" providerId="ADAL" clId="{6A6D449F-2AAC-43B1-8686-10D36FD9A245}" dt="2025-02-11T20:23:38.438" v="103" actId="20577"/>
          <ac:spMkLst>
            <pc:docMk/>
            <pc:sldMk cId="2064252711" sldId="496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23:41.622" v="106" actId="20577"/>
          <ac:spMkLst>
            <pc:docMk/>
            <pc:sldMk cId="2064252711" sldId="496"/>
            <ac:spMk id="3" creationId="{00000000-0000-0000-0000-000000000000}"/>
          </ac:spMkLst>
        </pc:spChg>
        <pc:spChg chg="add del mod">
          <ac:chgData name="L'aShawn Dallas" userId="1c21da55-1342-4304-b618-1643becbd6c6" providerId="ADAL" clId="{6A6D449F-2AAC-43B1-8686-10D36FD9A245}" dt="2025-02-13T15:21:06.932" v="461"/>
          <ac:spMkLst>
            <pc:docMk/>
            <pc:sldMk cId="2064252711" sldId="496"/>
            <ac:spMk id="10" creationId="{0E718A04-F129-D269-F58A-B5F129F21D23}"/>
          </ac:spMkLst>
        </pc:spChg>
        <pc:spChg chg="add mod">
          <ac:chgData name="L'aShawn Dallas" userId="1c21da55-1342-4304-b618-1643becbd6c6" providerId="ADAL" clId="{6A6D449F-2AAC-43B1-8686-10D36FD9A245}" dt="2025-02-13T15:21:26.757" v="465" actId="1076"/>
          <ac:spMkLst>
            <pc:docMk/>
            <pc:sldMk cId="2064252711" sldId="496"/>
            <ac:spMk id="11" creationId="{53BA5EAA-BAAB-5075-D429-1BA2F2BF43A8}"/>
          </ac:spMkLst>
        </pc:spChg>
        <pc:spChg chg="mod">
          <ac:chgData name="L'aShawn Dallas" userId="1c21da55-1342-4304-b618-1643becbd6c6" providerId="ADAL" clId="{6A6D449F-2AAC-43B1-8686-10D36FD9A245}" dt="2025-02-13T15:21:45.738" v="466" actId="255"/>
          <ac:spMkLst>
            <pc:docMk/>
            <pc:sldMk cId="2064252711" sldId="496"/>
            <ac:spMk id="17" creationId="{00000000-0000-0000-0000-000000000000}"/>
          </ac:spMkLst>
        </pc:spChg>
        <pc:picChg chg="add mod">
          <ac:chgData name="L'aShawn Dallas" userId="1c21da55-1342-4304-b618-1643becbd6c6" providerId="ADAL" clId="{6A6D449F-2AAC-43B1-8686-10D36FD9A245}" dt="2025-02-13T14:46:30.421" v="342" actId="14100"/>
          <ac:picMkLst>
            <pc:docMk/>
            <pc:sldMk cId="2064252711" sldId="496"/>
            <ac:picMk id="9" creationId="{66D695A7-6F75-389A-1B11-73D45CA78A74}"/>
          </ac:picMkLst>
        </pc:picChg>
      </pc:sldChg>
      <pc:sldChg chg="addSp delSp modSp mod">
        <pc:chgData name="L'aShawn Dallas" userId="1c21da55-1342-4304-b618-1643becbd6c6" providerId="ADAL" clId="{6A6D449F-2AAC-43B1-8686-10D36FD9A245}" dt="2025-02-13T15:19:34.626" v="443" actId="1076"/>
        <pc:sldMkLst>
          <pc:docMk/>
          <pc:sldMk cId="3421483890" sldId="526"/>
        </pc:sldMkLst>
        <pc:spChg chg="mod">
          <ac:chgData name="L'aShawn Dallas" userId="1c21da55-1342-4304-b618-1643becbd6c6" providerId="ADAL" clId="{6A6D449F-2AAC-43B1-8686-10D36FD9A245}" dt="2025-02-11T20:22:16.700" v="60" actId="20577"/>
          <ac:spMkLst>
            <pc:docMk/>
            <pc:sldMk cId="3421483890" sldId="526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22:22.133" v="63" actId="20577"/>
          <ac:spMkLst>
            <pc:docMk/>
            <pc:sldMk cId="3421483890" sldId="526"/>
            <ac:spMk id="3" creationId="{00000000-0000-0000-0000-000000000000}"/>
          </ac:spMkLst>
        </pc:spChg>
        <pc:spChg chg="add mod">
          <ac:chgData name="L'aShawn Dallas" userId="1c21da55-1342-4304-b618-1643becbd6c6" providerId="ADAL" clId="{6A6D449F-2AAC-43B1-8686-10D36FD9A245}" dt="2025-02-13T15:19:16.960" v="439" actId="1076"/>
          <ac:spMkLst>
            <pc:docMk/>
            <pc:sldMk cId="3421483890" sldId="526"/>
            <ac:spMk id="10" creationId="{072C4322-75FA-69B4-57A1-F34592538DBB}"/>
          </ac:spMkLst>
        </pc:spChg>
        <pc:spChg chg="add mod">
          <ac:chgData name="L'aShawn Dallas" userId="1c21da55-1342-4304-b618-1643becbd6c6" providerId="ADAL" clId="{6A6D449F-2AAC-43B1-8686-10D36FD9A245}" dt="2025-02-13T15:19:34.626" v="443" actId="1076"/>
          <ac:spMkLst>
            <pc:docMk/>
            <pc:sldMk cId="3421483890" sldId="526"/>
            <ac:spMk id="11" creationId="{503852D2-1DAB-B6EB-58F2-DED210B6758A}"/>
          </ac:spMkLst>
        </pc:spChg>
        <pc:picChg chg="add mod">
          <ac:chgData name="L'aShawn Dallas" userId="1c21da55-1342-4304-b618-1643becbd6c6" providerId="ADAL" clId="{6A6D449F-2AAC-43B1-8686-10D36FD9A245}" dt="2025-02-13T14:45:36.239" v="331" actId="14100"/>
          <ac:picMkLst>
            <pc:docMk/>
            <pc:sldMk cId="3421483890" sldId="526"/>
            <ac:picMk id="9" creationId="{943E6703-B594-62D9-11F0-8EF3E904F96E}"/>
          </ac:picMkLst>
        </pc:picChg>
      </pc:sldChg>
      <pc:sldChg chg="addSp delSp modSp mod">
        <pc:chgData name="L'aShawn Dallas" userId="1c21da55-1342-4304-b618-1643becbd6c6" providerId="ADAL" clId="{6A6D449F-2AAC-43B1-8686-10D36FD9A245}" dt="2025-02-13T15:22:27.540" v="474" actId="1076"/>
        <pc:sldMkLst>
          <pc:docMk/>
          <pc:sldMk cId="2547415170" sldId="527"/>
        </pc:sldMkLst>
        <pc:spChg chg="mod">
          <ac:chgData name="L'aShawn Dallas" userId="1c21da55-1342-4304-b618-1643becbd6c6" providerId="ADAL" clId="{6A6D449F-2AAC-43B1-8686-10D36FD9A245}" dt="2025-02-11T20:41:03.023" v="118" actId="20577"/>
          <ac:spMkLst>
            <pc:docMk/>
            <pc:sldMk cId="2547415170" sldId="527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41:07.287" v="121" actId="20577"/>
          <ac:spMkLst>
            <pc:docMk/>
            <pc:sldMk cId="2547415170" sldId="527"/>
            <ac:spMk id="3" creationId="{00000000-0000-0000-0000-000000000000}"/>
          </ac:spMkLst>
        </pc:spChg>
        <pc:spChg chg="add mod">
          <ac:chgData name="L'aShawn Dallas" userId="1c21da55-1342-4304-b618-1643becbd6c6" providerId="ADAL" clId="{6A6D449F-2AAC-43B1-8686-10D36FD9A245}" dt="2025-02-13T15:22:27.540" v="474" actId="1076"/>
          <ac:spMkLst>
            <pc:docMk/>
            <pc:sldMk cId="2547415170" sldId="527"/>
            <ac:spMk id="7" creationId="{7B937D3E-926A-76C3-5C5A-4EA645991DC3}"/>
          </ac:spMkLst>
        </pc:spChg>
        <pc:spChg chg="add mod">
          <ac:chgData name="L'aShawn Dallas" userId="1c21da55-1342-4304-b618-1643becbd6c6" providerId="ADAL" clId="{6A6D449F-2AAC-43B1-8686-10D36FD9A245}" dt="2025-02-13T15:22:21.946" v="473" actId="1076"/>
          <ac:spMkLst>
            <pc:docMk/>
            <pc:sldMk cId="2547415170" sldId="527"/>
            <ac:spMk id="11" creationId="{45C5CF62-7D14-D1EB-C50A-660801D2C9A1}"/>
          </ac:spMkLst>
        </pc:spChg>
        <pc:picChg chg="add mod">
          <ac:chgData name="L'aShawn Dallas" userId="1c21da55-1342-4304-b618-1643becbd6c6" providerId="ADAL" clId="{6A6D449F-2AAC-43B1-8686-10D36FD9A245}" dt="2025-02-13T14:49:48.772" v="348" actId="14100"/>
          <ac:picMkLst>
            <pc:docMk/>
            <pc:sldMk cId="2547415170" sldId="527"/>
            <ac:picMk id="6" creationId="{EED2B109-1E75-F0BC-B415-1DF4B309DA4B}"/>
          </ac:picMkLst>
        </pc:picChg>
      </pc:sldChg>
      <pc:sldChg chg="addSp delSp modSp mod">
        <pc:chgData name="L'aShawn Dallas" userId="1c21da55-1342-4304-b618-1643becbd6c6" providerId="ADAL" clId="{6A6D449F-2AAC-43B1-8686-10D36FD9A245}" dt="2025-02-13T15:23:36.684" v="489" actId="1076"/>
        <pc:sldMkLst>
          <pc:docMk/>
          <pc:sldMk cId="483565864" sldId="528"/>
        </pc:sldMkLst>
        <pc:spChg chg="mod">
          <ac:chgData name="L'aShawn Dallas" userId="1c21da55-1342-4304-b618-1643becbd6c6" providerId="ADAL" clId="{6A6D449F-2AAC-43B1-8686-10D36FD9A245}" dt="2025-02-11T20:41:28.056" v="133" actId="20577"/>
          <ac:spMkLst>
            <pc:docMk/>
            <pc:sldMk cId="483565864" sldId="528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41:31.415" v="136" actId="20577"/>
          <ac:spMkLst>
            <pc:docMk/>
            <pc:sldMk cId="483565864" sldId="528"/>
            <ac:spMk id="3" creationId="{00000000-0000-0000-0000-000000000000}"/>
          </ac:spMkLst>
        </pc:spChg>
        <pc:spChg chg="add mod">
          <ac:chgData name="L'aShawn Dallas" userId="1c21da55-1342-4304-b618-1643becbd6c6" providerId="ADAL" clId="{6A6D449F-2AAC-43B1-8686-10D36FD9A245}" dt="2025-02-13T15:22:58.886" v="478" actId="1076"/>
          <ac:spMkLst>
            <pc:docMk/>
            <pc:sldMk cId="483565864" sldId="528"/>
            <ac:spMk id="10" creationId="{E78BB898-5998-5B4F-0A70-31A0B186DFB6}"/>
          </ac:spMkLst>
        </pc:spChg>
        <pc:spChg chg="add del mod">
          <ac:chgData name="L'aShawn Dallas" userId="1c21da55-1342-4304-b618-1643becbd6c6" providerId="ADAL" clId="{6A6D449F-2AAC-43B1-8686-10D36FD9A245}" dt="2025-02-13T15:23:05.323" v="481"/>
          <ac:spMkLst>
            <pc:docMk/>
            <pc:sldMk cId="483565864" sldId="528"/>
            <ac:spMk id="11" creationId="{0A363BF5-C6F3-FE95-7ECA-86B4EA88F44C}"/>
          </ac:spMkLst>
        </pc:spChg>
        <pc:spChg chg="add del mod">
          <ac:chgData name="L'aShawn Dallas" userId="1c21da55-1342-4304-b618-1643becbd6c6" providerId="ADAL" clId="{6A6D449F-2AAC-43B1-8686-10D36FD9A245}" dt="2025-02-13T15:23:15.505" v="485"/>
          <ac:spMkLst>
            <pc:docMk/>
            <pc:sldMk cId="483565864" sldId="528"/>
            <ac:spMk id="12" creationId="{09BC5234-459C-4F5D-9279-566082FBE8EF}"/>
          </ac:spMkLst>
        </pc:spChg>
        <pc:spChg chg="add mod">
          <ac:chgData name="L'aShawn Dallas" userId="1c21da55-1342-4304-b618-1643becbd6c6" providerId="ADAL" clId="{6A6D449F-2AAC-43B1-8686-10D36FD9A245}" dt="2025-02-13T15:23:36.684" v="489" actId="1076"/>
          <ac:spMkLst>
            <pc:docMk/>
            <pc:sldMk cId="483565864" sldId="528"/>
            <ac:spMk id="13" creationId="{58A72F7E-B7EF-C860-5FCF-36561F27B67B}"/>
          </ac:spMkLst>
        </pc:spChg>
        <pc:picChg chg="add mod">
          <ac:chgData name="L'aShawn Dallas" userId="1c21da55-1342-4304-b618-1643becbd6c6" providerId="ADAL" clId="{6A6D449F-2AAC-43B1-8686-10D36FD9A245}" dt="2025-02-13T14:50:20.423" v="355" actId="14100"/>
          <ac:picMkLst>
            <pc:docMk/>
            <pc:sldMk cId="483565864" sldId="528"/>
            <ac:picMk id="9" creationId="{D7126F00-D055-275D-E6F9-A02CB89214F9}"/>
          </ac:picMkLst>
        </pc:picChg>
      </pc:sldChg>
      <pc:sldChg chg="modSp mod">
        <pc:chgData name="L'aShawn Dallas" userId="1c21da55-1342-4304-b618-1643becbd6c6" providerId="ADAL" clId="{6A6D449F-2AAC-43B1-8686-10D36FD9A245}" dt="2025-02-11T20:42:28.448" v="151" actId="20577"/>
        <pc:sldMkLst>
          <pc:docMk/>
          <pc:sldMk cId="2657037838" sldId="529"/>
        </pc:sldMkLst>
        <pc:spChg chg="mod">
          <ac:chgData name="L'aShawn Dallas" userId="1c21da55-1342-4304-b618-1643becbd6c6" providerId="ADAL" clId="{6A6D449F-2AAC-43B1-8686-10D36FD9A245}" dt="2025-02-11T20:42:00.560" v="148" actId="20577"/>
          <ac:spMkLst>
            <pc:docMk/>
            <pc:sldMk cId="2657037838" sldId="529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42:28.448" v="151" actId="20577"/>
          <ac:spMkLst>
            <pc:docMk/>
            <pc:sldMk cId="2657037838" sldId="529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6A6D449F-2AAC-43B1-8686-10D36FD9A245}" dt="2025-02-13T15:30:15.549" v="531" actId="1076"/>
        <pc:sldMkLst>
          <pc:docMk/>
          <pc:sldMk cId="193907940" sldId="530"/>
        </pc:sldMkLst>
        <pc:spChg chg="mod">
          <ac:chgData name="L'aShawn Dallas" userId="1c21da55-1342-4304-b618-1643becbd6c6" providerId="ADAL" clId="{6A6D449F-2AAC-43B1-8686-10D36FD9A245}" dt="2025-02-11T20:45:38.738" v="214" actId="20577"/>
          <ac:spMkLst>
            <pc:docMk/>
            <pc:sldMk cId="193907940" sldId="530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45:43.850" v="217" actId="20577"/>
          <ac:spMkLst>
            <pc:docMk/>
            <pc:sldMk cId="193907940" sldId="530"/>
            <ac:spMk id="3" creationId="{00000000-0000-0000-0000-000000000000}"/>
          </ac:spMkLst>
        </pc:spChg>
        <pc:spChg chg="add mod">
          <ac:chgData name="L'aShawn Dallas" userId="1c21da55-1342-4304-b618-1643becbd6c6" providerId="ADAL" clId="{6A6D449F-2AAC-43B1-8686-10D36FD9A245}" dt="2025-02-13T15:29:51.969" v="526" actId="1076"/>
          <ac:spMkLst>
            <pc:docMk/>
            <pc:sldMk cId="193907940" sldId="530"/>
            <ac:spMk id="10" creationId="{9AD5D6FC-D3E6-53D3-2A87-FB7F7528BAA9}"/>
          </ac:spMkLst>
        </pc:spChg>
        <pc:spChg chg="add mod">
          <ac:chgData name="L'aShawn Dallas" userId="1c21da55-1342-4304-b618-1643becbd6c6" providerId="ADAL" clId="{6A6D449F-2AAC-43B1-8686-10D36FD9A245}" dt="2025-02-13T15:30:15.549" v="531" actId="1076"/>
          <ac:spMkLst>
            <pc:docMk/>
            <pc:sldMk cId="193907940" sldId="530"/>
            <ac:spMk id="11" creationId="{B9E11490-05B7-A5EF-4B0D-89CDEAE22CA8}"/>
          </ac:spMkLst>
        </pc:spChg>
        <pc:picChg chg="add mod">
          <ac:chgData name="L'aShawn Dallas" userId="1c21da55-1342-4304-b618-1643becbd6c6" providerId="ADAL" clId="{6A6D449F-2AAC-43B1-8686-10D36FD9A245}" dt="2025-02-13T15:14:35.608" v="388" actId="14100"/>
          <ac:picMkLst>
            <pc:docMk/>
            <pc:sldMk cId="193907940" sldId="530"/>
            <ac:picMk id="9" creationId="{6A684B70-F8BD-69DA-AE32-42FD20145C24}"/>
          </ac:picMkLst>
        </pc:picChg>
      </pc:sldChg>
      <pc:sldChg chg="addSp delSp modSp mod">
        <pc:chgData name="L'aShawn Dallas" userId="1c21da55-1342-4304-b618-1643becbd6c6" providerId="ADAL" clId="{6A6D449F-2AAC-43B1-8686-10D36FD9A245}" dt="2025-02-13T15:31:12.147" v="540" actId="1076"/>
        <pc:sldMkLst>
          <pc:docMk/>
          <pc:sldMk cId="3877830747" sldId="531"/>
        </pc:sldMkLst>
        <pc:spChg chg="mod">
          <ac:chgData name="L'aShawn Dallas" userId="1c21da55-1342-4304-b618-1643becbd6c6" providerId="ADAL" clId="{6A6D449F-2AAC-43B1-8686-10D36FD9A245}" dt="2025-02-11T20:46:08.513" v="229" actId="20577"/>
          <ac:spMkLst>
            <pc:docMk/>
            <pc:sldMk cId="3877830747" sldId="531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46:14.114" v="232" actId="20577"/>
          <ac:spMkLst>
            <pc:docMk/>
            <pc:sldMk cId="3877830747" sldId="531"/>
            <ac:spMk id="3" creationId="{00000000-0000-0000-0000-000000000000}"/>
          </ac:spMkLst>
        </pc:spChg>
        <pc:spChg chg="add mod">
          <ac:chgData name="L'aShawn Dallas" userId="1c21da55-1342-4304-b618-1643becbd6c6" providerId="ADAL" clId="{6A6D449F-2AAC-43B1-8686-10D36FD9A245}" dt="2025-02-13T15:30:51.585" v="536" actId="1076"/>
          <ac:spMkLst>
            <pc:docMk/>
            <pc:sldMk cId="3877830747" sldId="531"/>
            <ac:spMk id="10" creationId="{E72BF9BB-FDDA-0E8D-E024-760A5F514055}"/>
          </ac:spMkLst>
        </pc:spChg>
        <pc:spChg chg="add mod">
          <ac:chgData name="L'aShawn Dallas" userId="1c21da55-1342-4304-b618-1643becbd6c6" providerId="ADAL" clId="{6A6D449F-2AAC-43B1-8686-10D36FD9A245}" dt="2025-02-13T15:31:12.147" v="540" actId="1076"/>
          <ac:spMkLst>
            <pc:docMk/>
            <pc:sldMk cId="3877830747" sldId="531"/>
            <ac:spMk id="11" creationId="{CE0798DB-C153-B0F9-E71F-C148062A6A27}"/>
          </ac:spMkLst>
        </pc:spChg>
        <pc:picChg chg="add mod">
          <ac:chgData name="L'aShawn Dallas" userId="1c21da55-1342-4304-b618-1643becbd6c6" providerId="ADAL" clId="{6A6D449F-2AAC-43B1-8686-10D36FD9A245}" dt="2025-02-13T15:15:00.405" v="393" actId="14100"/>
          <ac:picMkLst>
            <pc:docMk/>
            <pc:sldMk cId="3877830747" sldId="531"/>
            <ac:picMk id="9" creationId="{5AFC6D1F-DE8A-AF5A-E0D6-B50C33DD307E}"/>
          </ac:picMkLst>
        </pc:picChg>
      </pc:sldChg>
      <pc:sldChg chg="addSp delSp modSp mod">
        <pc:chgData name="L'aShawn Dallas" userId="1c21da55-1342-4304-b618-1643becbd6c6" providerId="ADAL" clId="{6A6D449F-2AAC-43B1-8686-10D36FD9A245}" dt="2025-02-13T15:32:26.707" v="546" actId="1076"/>
        <pc:sldMkLst>
          <pc:docMk/>
          <pc:sldMk cId="1464114558" sldId="532"/>
        </pc:sldMkLst>
        <pc:spChg chg="mod">
          <ac:chgData name="L'aShawn Dallas" userId="1c21da55-1342-4304-b618-1643becbd6c6" providerId="ADAL" clId="{6A6D449F-2AAC-43B1-8686-10D36FD9A245}" dt="2025-02-11T20:46:42.522" v="245" actId="20577"/>
          <ac:spMkLst>
            <pc:docMk/>
            <pc:sldMk cId="1464114558" sldId="532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46:46.282" v="248" actId="20577"/>
          <ac:spMkLst>
            <pc:docMk/>
            <pc:sldMk cId="1464114558" sldId="532"/>
            <ac:spMk id="3" creationId="{00000000-0000-0000-0000-000000000000}"/>
          </ac:spMkLst>
        </pc:spChg>
        <pc:spChg chg="add mod">
          <ac:chgData name="L'aShawn Dallas" userId="1c21da55-1342-4304-b618-1643becbd6c6" providerId="ADAL" clId="{6A6D449F-2AAC-43B1-8686-10D36FD9A245}" dt="2025-02-13T15:32:26.707" v="546" actId="1076"/>
          <ac:spMkLst>
            <pc:docMk/>
            <pc:sldMk cId="1464114558" sldId="532"/>
            <ac:spMk id="10" creationId="{21E2CE31-A1AC-3C0C-EB92-5D486612AF38}"/>
          </ac:spMkLst>
        </pc:spChg>
        <pc:spChg chg="mod">
          <ac:chgData name="L'aShawn Dallas" userId="1c21da55-1342-4304-b618-1643becbd6c6" providerId="ADAL" clId="{6A6D449F-2AAC-43B1-8686-10D36FD9A245}" dt="2025-02-13T15:31:51.084" v="542" actId="255"/>
          <ac:spMkLst>
            <pc:docMk/>
            <pc:sldMk cId="1464114558" sldId="532"/>
            <ac:spMk id="17" creationId="{00000000-0000-0000-0000-000000000000}"/>
          </ac:spMkLst>
        </pc:spChg>
        <pc:picChg chg="add mod">
          <ac:chgData name="L'aShawn Dallas" userId="1c21da55-1342-4304-b618-1643becbd6c6" providerId="ADAL" clId="{6A6D449F-2AAC-43B1-8686-10D36FD9A245}" dt="2025-02-13T15:15:50.630" v="404" actId="14100"/>
          <ac:picMkLst>
            <pc:docMk/>
            <pc:sldMk cId="1464114558" sldId="532"/>
            <ac:picMk id="9" creationId="{6BA1455F-D850-73D2-1F29-13276471FE74}"/>
          </ac:picMkLst>
        </pc:picChg>
      </pc:sldChg>
      <pc:sldChg chg="modSp mod">
        <pc:chgData name="L'aShawn Dallas" userId="1c21da55-1342-4304-b618-1643becbd6c6" providerId="ADAL" clId="{6A6D449F-2AAC-43B1-8686-10D36FD9A245}" dt="2025-02-11T20:45:23.961" v="208" actId="20577"/>
        <pc:sldMkLst>
          <pc:docMk/>
          <pc:sldMk cId="2490764952" sldId="533"/>
        </pc:sldMkLst>
        <pc:spChg chg="mod">
          <ac:chgData name="L'aShawn Dallas" userId="1c21da55-1342-4304-b618-1643becbd6c6" providerId="ADAL" clId="{6A6D449F-2AAC-43B1-8686-10D36FD9A245}" dt="2025-02-11T20:45:17.736" v="205" actId="20577"/>
          <ac:spMkLst>
            <pc:docMk/>
            <pc:sldMk cId="2490764952" sldId="533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45:23.961" v="208" actId="20577"/>
          <ac:spMkLst>
            <pc:docMk/>
            <pc:sldMk cId="2490764952" sldId="533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6A6D449F-2AAC-43B1-8686-10D36FD9A245}" dt="2025-02-13T15:25:58.486" v="501" actId="1076"/>
        <pc:sldMkLst>
          <pc:docMk/>
          <pc:sldMk cId="537436032" sldId="534"/>
        </pc:sldMkLst>
        <pc:spChg chg="mod">
          <ac:chgData name="L'aShawn Dallas" userId="1c21da55-1342-4304-b618-1643becbd6c6" providerId="ADAL" clId="{6A6D449F-2AAC-43B1-8686-10D36FD9A245}" dt="2025-02-11T20:42:38.969" v="157" actId="20577"/>
          <ac:spMkLst>
            <pc:docMk/>
            <pc:sldMk cId="537436032" sldId="534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42:42.897" v="160" actId="20577"/>
          <ac:spMkLst>
            <pc:docMk/>
            <pc:sldMk cId="537436032" sldId="534"/>
            <ac:spMk id="3" creationId="{00000000-0000-0000-0000-000000000000}"/>
          </ac:spMkLst>
        </pc:spChg>
        <pc:spChg chg="add mod">
          <ac:chgData name="L'aShawn Dallas" userId="1c21da55-1342-4304-b618-1643becbd6c6" providerId="ADAL" clId="{6A6D449F-2AAC-43B1-8686-10D36FD9A245}" dt="2025-02-13T15:24:46.932" v="494" actId="1076"/>
          <ac:spMkLst>
            <pc:docMk/>
            <pc:sldMk cId="537436032" sldId="534"/>
            <ac:spMk id="10" creationId="{E95A3425-9D8C-38CD-8403-B84FFE4A2296}"/>
          </ac:spMkLst>
        </pc:spChg>
        <pc:spChg chg="add mod">
          <ac:chgData name="L'aShawn Dallas" userId="1c21da55-1342-4304-b618-1643becbd6c6" providerId="ADAL" clId="{6A6D449F-2AAC-43B1-8686-10D36FD9A245}" dt="2025-02-13T15:25:58.486" v="501" actId="1076"/>
          <ac:spMkLst>
            <pc:docMk/>
            <pc:sldMk cId="537436032" sldId="534"/>
            <ac:spMk id="11" creationId="{0CCC0853-2DF7-701F-2C6E-523CF80F2EE5}"/>
          </ac:spMkLst>
        </pc:spChg>
        <pc:picChg chg="add mod">
          <ac:chgData name="L'aShawn Dallas" userId="1c21da55-1342-4304-b618-1643becbd6c6" providerId="ADAL" clId="{6A6D449F-2AAC-43B1-8686-10D36FD9A245}" dt="2025-02-13T14:50:47.188" v="359" actId="14100"/>
          <ac:picMkLst>
            <pc:docMk/>
            <pc:sldMk cId="537436032" sldId="534"/>
            <ac:picMk id="9" creationId="{1EE5DBEA-AA7F-FF6C-8774-DB62B2C3AC68}"/>
          </ac:picMkLst>
        </pc:picChg>
      </pc:sldChg>
      <pc:sldChg chg="addSp delSp modSp mod">
        <pc:chgData name="L'aShawn Dallas" userId="1c21da55-1342-4304-b618-1643becbd6c6" providerId="ADAL" clId="{6A6D449F-2AAC-43B1-8686-10D36FD9A245}" dt="2025-02-13T15:28:32.194" v="510" actId="1076"/>
        <pc:sldMkLst>
          <pc:docMk/>
          <pc:sldMk cId="2793403714" sldId="535"/>
        </pc:sldMkLst>
        <pc:spChg chg="mod">
          <ac:chgData name="L'aShawn Dallas" userId="1c21da55-1342-4304-b618-1643becbd6c6" providerId="ADAL" clId="{6A6D449F-2AAC-43B1-8686-10D36FD9A245}" dt="2025-02-11T20:43:45.601" v="173" actId="20577"/>
          <ac:spMkLst>
            <pc:docMk/>
            <pc:sldMk cId="2793403714" sldId="535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43:49.057" v="176" actId="20577"/>
          <ac:spMkLst>
            <pc:docMk/>
            <pc:sldMk cId="2793403714" sldId="535"/>
            <ac:spMk id="3" creationId="{00000000-0000-0000-0000-000000000000}"/>
          </ac:spMkLst>
        </pc:spChg>
        <pc:spChg chg="add mod">
          <ac:chgData name="L'aShawn Dallas" userId="1c21da55-1342-4304-b618-1643becbd6c6" providerId="ADAL" clId="{6A6D449F-2AAC-43B1-8686-10D36FD9A245}" dt="2025-02-13T15:26:38.718" v="506" actId="1076"/>
          <ac:spMkLst>
            <pc:docMk/>
            <pc:sldMk cId="2793403714" sldId="535"/>
            <ac:spMk id="10" creationId="{AD7E6296-77DE-4640-1EF8-2B6FC9E6D773}"/>
          </ac:spMkLst>
        </pc:spChg>
        <pc:spChg chg="add mod">
          <ac:chgData name="L'aShawn Dallas" userId="1c21da55-1342-4304-b618-1643becbd6c6" providerId="ADAL" clId="{6A6D449F-2AAC-43B1-8686-10D36FD9A245}" dt="2025-02-13T15:28:32.194" v="510" actId="1076"/>
          <ac:spMkLst>
            <pc:docMk/>
            <pc:sldMk cId="2793403714" sldId="535"/>
            <ac:spMk id="11" creationId="{0600EC69-E63A-36A3-687E-1031133AB617}"/>
          </ac:spMkLst>
        </pc:spChg>
        <pc:picChg chg="add mod">
          <ac:chgData name="L'aShawn Dallas" userId="1c21da55-1342-4304-b618-1643becbd6c6" providerId="ADAL" clId="{6A6D449F-2AAC-43B1-8686-10D36FD9A245}" dt="2025-02-13T14:51:01.963" v="363" actId="14100"/>
          <ac:picMkLst>
            <pc:docMk/>
            <pc:sldMk cId="2793403714" sldId="535"/>
            <ac:picMk id="9" creationId="{7E40087C-D577-1E2C-B35A-FD6ADDB59E3A}"/>
          </ac:picMkLst>
        </pc:picChg>
      </pc:sldChg>
      <pc:sldChg chg="addSp delSp modSp mod">
        <pc:chgData name="L'aShawn Dallas" userId="1c21da55-1342-4304-b618-1643becbd6c6" providerId="ADAL" clId="{6A6D449F-2AAC-43B1-8686-10D36FD9A245}" dt="2025-02-13T15:29:25.423" v="521" actId="1076"/>
        <pc:sldMkLst>
          <pc:docMk/>
          <pc:sldMk cId="3260400506" sldId="536"/>
        </pc:sldMkLst>
        <pc:spChg chg="mod">
          <ac:chgData name="L'aShawn Dallas" userId="1c21da55-1342-4304-b618-1643becbd6c6" providerId="ADAL" clId="{6A6D449F-2AAC-43B1-8686-10D36FD9A245}" dt="2025-02-11T20:44:37.513" v="190" actId="20577"/>
          <ac:spMkLst>
            <pc:docMk/>
            <pc:sldMk cId="3260400506" sldId="536"/>
            <ac:spMk id="2" creationId="{00000000-0000-0000-0000-000000000000}"/>
          </ac:spMkLst>
        </pc:spChg>
        <pc:spChg chg="mod">
          <ac:chgData name="L'aShawn Dallas" userId="1c21da55-1342-4304-b618-1643becbd6c6" providerId="ADAL" clId="{6A6D449F-2AAC-43B1-8686-10D36FD9A245}" dt="2025-02-11T20:44:41.482" v="193" actId="20577"/>
          <ac:spMkLst>
            <pc:docMk/>
            <pc:sldMk cId="3260400506" sldId="536"/>
            <ac:spMk id="3" creationId="{00000000-0000-0000-0000-000000000000}"/>
          </ac:spMkLst>
        </pc:spChg>
        <pc:spChg chg="add mod">
          <ac:chgData name="L'aShawn Dallas" userId="1c21da55-1342-4304-b618-1643becbd6c6" providerId="ADAL" clId="{6A6D449F-2AAC-43B1-8686-10D36FD9A245}" dt="2025-02-13T15:28:58.797" v="514" actId="1076"/>
          <ac:spMkLst>
            <pc:docMk/>
            <pc:sldMk cId="3260400506" sldId="536"/>
            <ac:spMk id="10" creationId="{572DAD14-C513-8438-C541-D1DFF980CDFB}"/>
          </ac:spMkLst>
        </pc:spChg>
        <pc:spChg chg="add del mod">
          <ac:chgData name="L'aShawn Dallas" userId="1c21da55-1342-4304-b618-1643becbd6c6" providerId="ADAL" clId="{6A6D449F-2AAC-43B1-8686-10D36FD9A245}" dt="2025-02-13T15:29:04.417" v="517"/>
          <ac:spMkLst>
            <pc:docMk/>
            <pc:sldMk cId="3260400506" sldId="536"/>
            <ac:spMk id="11" creationId="{F7DB1094-4DB3-B91B-4AA7-3E12D93BEAFD}"/>
          </ac:spMkLst>
        </pc:spChg>
        <pc:spChg chg="add mod">
          <ac:chgData name="L'aShawn Dallas" userId="1c21da55-1342-4304-b618-1643becbd6c6" providerId="ADAL" clId="{6A6D449F-2AAC-43B1-8686-10D36FD9A245}" dt="2025-02-13T15:29:25.423" v="521" actId="1076"/>
          <ac:spMkLst>
            <pc:docMk/>
            <pc:sldMk cId="3260400506" sldId="536"/>
            <ac:spMk id="12" creationId="{4A9BF2FF-50E3-FC1B-AD9F-E8A9850830FF}"/>
          </ac:spMkLst>
        </pc:spChg>
        <pc:picChg chg="add mod">
          <ac:chgData name="L'aShawn Dallas" userId="1c21da55-1342-4304-b618-1643becbd6c6" providerId="ADAL" clId="{6A6D449F-2AAC-43B1-8686-10D36FD9A245}" dt="2025-02-13T14:51:52.253" v="375" actId="14100"/>
          <ac:picMkLst>
            <pc:docMk/>
            <pc:sldMk cId="3260400506" sldId="536"/>
            <ac:picMk id="9" creationId="{449C61C0-51E6-9B5B-1191-3CFE338B0ED2}"/>
          </ac:picMkLst>
        </pc:picChg>
      </pc:sldChg>
      <pc:sldChg chg="modSp mod">
        <pc:chgData name="L'aShawn Dallas" userId="1c21da55-1342-4304-b618-1643becbd6c6" providerId="ADAL" clId="{6A6D449F-2AAC-43B1-8686-10D36FD9A245}" dt="2025-02-11T20:47:41.498" v="263" actId="20577"/>
        <pc:sldMkLst>
          <pc:docMk/>
          <pc:sldMk cId="3473844002" sldId="537"/>
        </pc:sldMkLst>
        <pc:spChg chg="mod">
          <ac:chgData name="L'aShawn Dallas" userId="1c21da55-1342-4304-b618-1643becbd6c6" providerId="ADAL" clId="{6A6D449F-2AAC-43B1-8686-10D36FD9A245}" dt="2025-02-11T20:47:08.867" v="260" actId="20577"/>
          <ac:spMkLst>
            <pc:docMk/>
            <pc:sldMk cId="3473844002" sldId="537"/>
            <ac:spMk id="2" creationId="{C9FB85DB-8B24-6885-468A-5809DC5EF2D9}"/>
          </ac:spMkLst>
        </pc:spChg>
        <pc:spChg chg="mod">
          <ac:chgData name="L'aShawn Dallas" userId="1c21da55-1342-4304-b618-1643becbd6c6" providerId="ADAL" clId="{6A6D449F-2AAC-43B1-8686-10D36FD9A245}" dt="2025-02-11T20:47:41.498" v="263" actId="20577"/>
          <ac:spMkLst>
            <pc:docMk/>
            <pc:sldMk cId="3473844002" sldId="537"/>
            <ac:spMk id="8" creationId="{7610BE6F-FE65-8305-0C53-915AF41EF9F3}"/>
          </ac:spMkLst>
        </pc:spChg>
      </pc:sldChg>
      <pc:sldChg chg="addSp delSp modSp mod">
        <pc:chgData name="L'aShawn Dallas" userId="1c21da55-1342-4304-b618-1643becbd6c6" providerId="ADAL" clId="{6A6D449F-2AAC-43B1-8686-10D36FD9A245}" dt="2025-02-13T15:33:12.941" v="556" actId="1076"/>
        <pc:sldMkLst>
          <pc:docMk/>
          <pc:sldMk cId="128154644" sldId="538"/>
        </pc:sldMkLst>
        <pc:spChg chg="mod">
          <ac:chgData name="L'aShawn Dallas" userId="1c21da55-1342-4304-b618-1643becbd6c6" providerId="ADAL" clId="{6A6D449F-2AAC-43B1-8686-10D36FD9A245}" dt="2025-02-11T20:48:35.218" v="269" actId="20577"/>
          <ac:spMkLst>
            <pc:docMk/>
            <pc:sldMk cId="128154644" sldId="538"/>
            <ac:spMk id="2" creationId="{BE8D19CD-1408-8C82-C49F-47219E0D7A03}"/>
          </ac:spMkLst>
        </pc:spChg>
        <pc:spChg chg="mod">
          <ac:chgData name="L'aShawn Dallas" userId="1c21da55-1342-4304-b618-1643becbd6c6" providerId="ADAL" clId="{6A6D449F-2AAC-43B1-8686-10D36FD9A245}" dt="2025-02-11T20:48:38.747" v="272" actId="20577"/>
          <ac:spMkLst>
            <pc:docMk/>
            <pc:sldMk cId="128154644" sldId="538"/>
            <ac:spMk id="3" creationId="{1C49C5A4-1FB4-1CCC-0138-0706016F3B0E}"/>
          </ac:spMkLst>
        </pc:spChg>
        <pc:spChg chg="add mod">
          <ac:chgData name="L'aShawn Dallas" userId="1c21da55-1342-4304-b618-1643becbd6c6" providerId="ADAL" clId="{6A6D449F-2AAC-43B1-8686-10D36FD9A245}" dt="2025-02-13T15:32:51.298" v="551" actId="1076"/>
          <ac:spMkLst>
            <pc:docMk/>
            <pc:sldMk cId="128154644" sldId="538"/>
            <ac:spMk id="7" creationId="{5C24B5E4-25E3-2711-8939-3CF1EACE6818}"/>
          </ac:spMkLst>
        </pc:spChg>
        <pc:spChg chg="add mod">
          <ac:chgData name="L'aShawn Dallas" userId="1c21da55-1342-4304-b618-1643becbd6c6" providerId="ADAL" clId="{6A6D449F-2AAC-43B1-8686-10D36FD9A245}" dt="2025-02-13T15:33:12.941" v="556" actId="1076"/>
          <ac:spMkLst>
            <pc:docMk/>
            <pc:sldMk cId="128154644" sldId="538"/>
            <ac:spMk id="9" creationId="{AB7593F4-6E10-533B-6512-CE5875824864}"/>
          </ac:spMkLst>
        </pc:spChg>
        <pc:picChg chg="add mod">
          <ac:chgData name="L'aShawn Dallas" userId="1c21da55-1342-4304-b618-1643becbd6c6" providerId="ADAL" clId="{6A6D449F-2AAC-43B1-8686-10D36FD9A245}" dt="2025-02-13T15:16:29.322" v="410" actId="14100"/>
          <ac:picMkLst>
            <pc:docMk/>
            <pc:sldMk cId="128154644" sldId="538"/>
            <ac:picMk id="6" creationId="{85228934-3782-C49B-7DE2-CA4A8558FDCA}"/>
          </ac:picMkLst>
        </pc:picChg>
      </pc:sldChg>
      <pc:sldChg chg="addSp delSp modSp mod">
        <pc:chgData name="L'aShawn Dallas" userId="1c21da55-1342-4304-b618-1643becbd6c6" providerId="ADAL" clId="{6A6D449F-2AAC-43B1-8686-10D36FD9A245}" dt="2025-02-13T15:34:01.039" v="566" actId="1076"/>
        <pc:sldMkLst>
          <pc:docMk/>
          <pc:sldMk cId="418233535" sldId="539"/>
        </pc:sldMkLst>
        <pc:spChg chg="mod">
          <ac:chgData name="L'aShawn Dallas" userId="1c21da55-1342-4304-b618-1643becbd6c6" providerId="ADAL" clId="{6A6D449F-2AAC-43B1-8686-10D36FD9A245}" dt="2025-02-11T20:48:57.884" v="285" actId="20577"/>
          <ac:spMkLst>
            <pc:docMk/>
            <pc:sldMk cId="418233535" sldId="539"/>
            <ac:spMk id="2" creationId="{58383157-2D72-A784-C43D-7F40A46A9A95}"/>
          </ac:spMkLst>
        </pc:spChg>
        <pc:spChg chg="mod">
          <ac:chgData name="L'aShawn Dallas" userId="1c21da55-1342-4304-b618-1643becbd6c6" providerId="ADAL" clId="{6A6D449F-2AAC-43B1-8686-10D36FD9A245}" dt="2025-02-11T20:49:01.218" v="288" actId="20577"/>
          <ac:spMkLst>
            <pc:docMk/>
            <pc:sldMk cId="418233535" sldId="539"/>
            <ac:spMk id="3" creationId="{FF487A70-BF99-8F73-5A33-004E204838A8}"/>
          </ac:spMkLst>
        </pc:spChg>
        <pc:spChg chg="add mod">
          <ac:chgData name="L'aShawn Dallas" userId="1c21da55-1342-4304-b618-1643becbd6c6" providerId="ADAL" clId="{6A6D449F-2AAC-43B1-8686-10D36FD9A245}" dt="2025-02-13T15:33:41.107" v="561" actId="1076"/>
          <ac:spMkLst>
            <pc:docMk/>
            <pc:sldMk cId="418233535" sldId="539"/>
            <ac:spMk id="7" creationId="{ECC5937D-57A9-D984-110D-1EB800EEEF54}"/>
          </ac:spMkLst>
        </pc:spChg>
        <pc:spChg chg="add mod">
          <ac:chgData name="L'aShawn Dallas" userId="1c21da55-1342-4304-b618-1643becbd6c6" providerId="ADAL" clId="{6A6D449F-2AAC-43B1-8686-10D36FD9A245}" dt="2025-02-13T15:34:01.039" v="566" actId="1076"/>
          <ac:spMkLst>
            <pc:docMk/>
            <pc:sldMk cId="418233535" sldId="539"/>
            <ac:spMk id="8" creationId="{364690AC-E604-E271-1F46-1A3567A95137}"/>
          </ac:spMkLst>
        </pc:spChg>
        <pc:picChg chg="add mod">
          <ac:chgData name="L'aShawn Dallas" userId="1c21da55-1342-4304-b618-1643becbd6c6" providerId="ADAL" clId="{6A6D449F-2AAC-43B1-8686-10D36FD9A245}" dt="2025-02-13T15:17:16.962" v="423" actId="14100"/>
          <ac:picMkLst>
            <pc:docMk/>
            <pc:sldMk cId="418233535" sldId="539"/>
            <ac:picMk id="6" creationId="{A1064B2D-D4ED-67C9-E799-52C99B06BB44}"/>
          </ac:picMkLst>
        </pc:picChg>
      </pc:sldChg>
      <pc:sldChg chg="addSp delSp modSp mod">
        <pc:chgData name="L'aShawn Dallas" userId="1c21da55-1342-4304-b618-1643becbd6c6" providerId="ADAL" clId="{6A6D449F-2AAC-43B1-8686-10D36FD9A245}" dt="2025-02-13T15:34:39.244" v="574" actId="1076"/>
        <pc:sldMkLst>
          <pc:docMk/>
          <pc:sldMk cId="3638880634" sldId="540"/>
        </pc:sldMkLst>
        <pc:spChg chg="mod">
          <ac:chgData name="L'aShawn Dallas" userId="1c21da55-1342-4304-b618-1643becbd6c6" providerId="ADAL" clId="{6A6D449F-2AAC-43B1-8686-10D36FD9A245}" dt="2025-02-11T20:50:14.787" v="302" actId="20577"/>
          <ac:spMkLst>
            <pc:docMk/>
            <pc:sldMk cId="3638880634" sldId="540"/>
            <ac:spMk id="2" creationId="{F8564DFB-A016-D2A4-954D-4CEA28533F1E}"/>
          </ac:spMkLst>
        </pc:spChg>
        <pc:spChg chg="mod">
          <ac:chgData name="L'aShawn Dallas" userId="1c21da55-1342-4304-b618-1643becbd6c6" providerId="ADAL" clId="{6A6D449F-2AAC-43B1-8686-10D36FD9A245}" dt="2025-02-11T20:50:18.371" v="305" actId="20577"/>
          <ac:spMkLst>
            <pc:docMk/>
            <pc:sldMk cId="3638880634" sldId="540"/>
            <ac:spMk id="3" creationId="{23865977-D342-94DA-C23A-02D91E7799DB}"/>
          </ac:spMkLst>
        </pc:spChg>
        <pc:spChg chg="add mod">
          <ac:chgData name="L'aShawn Dallas" userId="1c21da55-1342-4304-b618-1643becbd6c6" providerId="ADAL" clId="{6A6D449F-2AAC-43B1-8686-10D36FD9A245}" dt="2025-02-13T15:34:19.252" v="570" actId="1076"/>
          <ac:spMkLst>
            <pc:docMk/>
            <pc:sldMk cId="3638880634" sldId="540"/>
            <ac:spMk id="7" creationId="{FAFF046B-5DA1-79F3-D813-59734036D05F}"/>
          </ac:spMkLst>
        </pc:spChg>
        <pc:spChg chg="add mod">
          <ac:chgData name="L'aShawn Dallas" userId="1c21da55-1342-4304-b618-1643becbd6c6" providerId="ADAL" clId="{6A6D449F-2AAC-43B1-8686-10D36FD9A245}" dt="2025-02-13T15:34:39.244" v="574" actId="1076"/>
          <ac:spMkLst>
            <pc:docMk/>
            <pc:sldMk cId="3638880634" sldId="540"/>
            <ac:spMk id="8" creationId="{FCC1306C-D68E-5540-24D8-6980053C7205}"/>
          </ac:spMkLst>
        </pc:spChg>
        <pc:picChg chg="add mod">
          <ac:chgData name="L'aShawn Dallas" userId="1c21da55-1342-4304-b618-1643becbd6c6" providerId="ADAL" clId="{6A6D449F-2AAC-43B1-8686-10D36FD9A245}" dt="2025-02-13T15:17:23.618" v="424" actId="14100"/>
          <ac:picMkLst>
            <pc:docMk/>
            <pc:sldMk cId="3638880634" sldId="540"/>
            <ac:picMk id="6" creationId="{0BE3E638-76A8-ACBC-EDBC-DCB834BBE861}"/>
          </ac:picMkLst>
        </pc:picChg>
      </pc:sldChg>
      <pc:sldChg chg="addSp delSp modSp add del mod">
        <pc:chgData name="L'aShawn Dallas" userId="1c21da55-1342-4304-b618-1643becbd6c6" providerId="ADAL" clId="{6A6D449F-2AAC-43B1-8686-10D36FD9A245}" dt="2025-02-13T15:18:38.346" v="434" actId="1076"/>
        <pc:sldMkLst>
          <pc:docMk/>
          <pc:sldMk cId="1925797677" sldId="541"/>
        </pc:sldMkLst>
        <pc:spChg chg="mod">
          <ac:chgData name="L'aShawn Dallas" userId="1c21da55-1342-4304-b618-1643becbd6c6" providerId="ADAL" clId="{6A6D449F-2AAC-43B1-8686-10D36FD9A245}" dt="2025-02-11T20:21:29.524" v="37" actId="20577"/>
          <ac:spMkLst>
            <pc:docMk/>
            <pc:sldMk cId="1925797677" sldId="541"/>
            <ac:spMk id="2" creationId="{687BBA25-A4AC-5378-9DA0-78AB0AD36DD4}"/>
          </ac:spMkLst>
        </pc:spChg>
        <pc:spChg chg="mod">
          <ac:chgData name="L'aShawn Dallas" userId="1c21da55-1342-4304-b618-1643becbd6c6" providerId="ADAL" clId="{6A6D449F-2AAC-43B1-8686-10D36FD9A245}" dt="2025-02-11T20:21:32.787" v="40" actId="20577"/>
          <ac:spMkLst>
            <pc:docMk/>
            <pc:sldMk cId="1925797677" sldId="541"/>
            <ac:spMk id="3" creationId="{AF8F16EC-5EBA-23D5-923E-A18DBF1E09F3}"/>
          </ac:spMkLst>
        </pc:spChg>
        <pc:spChg chg="add mod">
          <ac:chgData name="L'aShawn Dallas" userId="1c21da55-1342-4304-b618-1643becbd6c6" providerId="ADAL" clId="{6A6D449F-2AAC-43B1-8686-10D36FD9A245}" dt="2025-02-13T15:18:16.482" v="429" actId="1076"/>
          <ac:spMkLst>
            <pc:docMk/>
            <pc:sldMk cId="1925797677" sldId="541"/>
            <ac:spMk id="11" creationId="{FE781E7F-83B2-721D-9B2C-67E2E27A6F04}"/>
          </ac:spMkLst>
        </pc:spChg>
        <pc:spChg chg="add mod">
          <ac:chgData name="L'aShawn Dallas" userId="1c21da55-1342-4304-b618-1643becbd6c6" providerId="ADAL" clId="{6A6D449F-2AAC-43B1-8686-10D36FD9A245}" dt="2025-02-13T15:18:38.346" v="434" actId="1076"/>
          <ac:spMkLst>
            <pc:docMk/>
            <pc:sldMk cId="1925797677" sldId="541"/>
            <ac:spMk id="13" creationId="{B21EF08B-9FCA-E7C1-B19F-666E23D34D9E}"/>
          </ac:spMkLst>
        </pc:spChg>
        <pc:picChg chg="add mod">
          <ac:chgData name="L'aShawn Dallas" userId="1c21da55-1342-4304-b618-1643becbd6c6" providerId="ADAL" clId="{6A6D449F-2AAC-43B1-8686-10D36FD9A245}" dt="2025-02-11T20:54:09.148" v="316" actId="14100"/>
          <ac:picMkLst>
            <pc:docMk/>
            <pc:sldMk cId="1925797677" sldId="541"/>
            <ac:picMk id="10" creationId="{544CA4A5-1C8C-6B94-681B-91BD6AFF0F0E}"/>
          </ac:picMkLst>
        </pc:picChg>
      </pc:sldChg>
      <pc:sldChg chg="addSp delSp modSp mod">
        <pc:chgData name="L'aShawn Dallas" userId="1c21da55-1342-4304-b618-1643becbd6c6" providerId="ADAL" clId="{6A6D449F-2AAC-43B1-8686-10D36FD9A245}" dt="2025-02-13T15:20:22.908" v="453" actId="1076"/>
        <pc:sldMkLst>
          <pc:docMk/>
          <pc:sldMk cId="2492980093" sldId="543"/>
        </pc:sldMkLst>
        <pc:spChg chg="mod">
          <ac:chgData name="L'aShawn Dallas" userId="1c21da55-1342-4304-b618-1643becbd6c6" providerId="ADAL" clId="{6A6D449F-2AAC-43B1-8686-10D36FD9A245}" dt="2025-02-11T20:22:45.029" v="75" actId="20577"/>
          <ac:spMkLst>
            <pc:docMk/>
            <pc:sldMk cId="2492980093" sldId="543"/>
            <ac:spMk id="2" creationId="{BBA41EFD-37C5-2225-EB0E-7C19FD814B43}"/>
          </ac:spMkLst>
        </pc:spChg>
        <pc:spChg chg="mod">
          <ac:chgData name="L'aShawn Dallas" userId="1c21da55-1342-4304-b618-1643becbd6c6" providerId="ADAL" clId="{6A6D449F-2AAC-43B1-8686-10D36FD9A245}" dt="2025-02-11T20:22:53.860" v="80" actId="20577"/>
          <ac:spMkLst>
            <pc:docMk/>
            <pc:sldMk cId="2492980093" sldId="543"/>
            <ac:spMk id="3" creationId="{5AAC2958-41D0-65F5-DD25-3122060C61A0}"/>
          </ac:spMkLst>
        </pc:spChg>
        <pc:spChg chg="add mod">
          <ac:chgData name="L'aShawn Dallas" userId="1c21da55-1342-4304-b618-1643becbd6c6" providerId="ADAL" clId="{6A6D449F-2AAC-43B1-8686-10D36FD9A245}" dt="2025-02-13T15:19:58.614" v="447" actId="1076"/>
          <ac:spMkLst>
            <pc:docMk/>
            <pc:sldMk cId="2492980093" sldId="543"/>
            <ac:spMk id="7" creationId="{8EAA0BDE-4283-8343-3732-6DD0CECD2CA8}"/>
          </ac:spMkLst>
        </pc:spChg>
        <pc:spChg chg="add mod">
          <ac:chgData name="L'aShawn Dallas" userId="1c21da55-1342-4304-b618-1643becbd6c6" providerId="ADAL" clId="{6A6D449F-2AAC-43B1-8686-10D36FD9A245}" dt="2025-02-13T15:20:22.908" v="453" actId="1076"/>
          <ac:spMkLst>
            <pc:docMk/>
            <pc:sldMk cId="2492980093" sldId="543"/>
            <ac:spMk id="13" creationId="{4DEFCA5C-2716-8B8F-47B9-8FC9DDE8B0DE}"/>
          </ac:spMkLst>
        </pc:spChg>
        <pc:picChg chg="add mod">
          <ac:chgData name="L'aShawn Dallas" userId="1c21da55-1342-4304-b618-1643becbd6c6" providerId="ADAL" clId="{6A6D449F-2AAC-43B1-8686-10D36FD9A245}" dt="2025-02-13T14:46:04.749" v="337" actId="14100"/>
          <ac:picMkLst>
            <pc:docMk/>
            <pc:sldMk cId="2492980093" sldId="543"/>
            <ac:picMk id="6" creationId="{519C385F-548B-8492-1745-7D8610E07A5E}"/>
          </ac:picMkLst>
        </pc:picChg>
        <pc:picChg chg="add del">
          <ac:chgData name="L'aShawn Dallas" userId="1c21da55-1342-4304-b618-1643becbd6c6" providerId="ADAL" clId="{6A6D449F-2AAC-43B1-8686-10D36FD9A245}" dt="2025-02-13T15:20:03.260" v="449" actId="22"/>
          <ac:picMkLst>
            <pc:docMk/>
            <pc:sldMk cId="2492980093" sldId="543"/>
            <ac:picMk id="12" creationId="{0B614402-DCD0-4B20-D3B5-B8B0D20AC09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C78AD27D-51D7-4AC1-93B5-AEBF57744540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45FA21ED-CDEB-44E5-BDFB-B15ACE5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2AD68856-15FC-400D-AD4A-79A9766AED3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387771"/>
            <a:ext cx="5607050" cy="4155919"/>
          </a:xfrm>
          <a:prstGeom prst="rect">
            <a:avLst/>
          </a:prstGeom>
        </p:spPr>
        <p:txBody>
          <a:bodyPr vert="horz" lIns="91840" tIns="45920" rIns="91840" bIns="459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1092C8F8-8E81-4850-8559-14829680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677108"/>
          </a:xfrm>
          <a:gradFill flip="none" rotWithShape="1">
            <a:gsLst>
              <a:gs pos="3000">
                <a:schemeClr val="bg1"/>
              </a:gs>
              <a:gs pos="20000">
                <a:srgbClr val="0C2074"/>
              </a:gs>
              <a:gs pos="80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C20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873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873875"/>
            <a:ext cx="2133600" cy="365125"/>
          </a:xfrm>
        </p:spPr>
        <p:txBody>
          <a:bodyPr/>
          <a:lstStyle/>
          <a:p>
            <a:fld id="{BF82E9BF-5EFC-4868-85D7-ED453BBB4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96201" y="655022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spc="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www.rwdi.com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58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Slide transitions: Fade through Black is our standard. Never </a:t>
            </a:r>
            <a:r>
              <a:rPr lang="en-US" sz="1000" baseline="0" dirty="0" err="1"/>
              <a:t>use</a:t>
            </a:r>
            <a:r>
              <a:rPr lang="en-US" sz="1000" baseline="0" dirty="0"/>
              <a:t> </a:t>
            </a:r>
            <a:r>
              <a:rPr lang="en-US" sz="1000" baseline="0" dirty="0" err="1"/>
              <a:t>dissolve</a:t>
            </a:r>
            <a:r>
              <a:rPr lang="en-US" sz="1000" baseline="0" dirty="0"/>
              <a:t> to stop the spread of this problematic transition.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To copy slides from one file to this file, copy slides from the other file in the slide sorter view, paste into this file in slide sorter view, </a:t>
            </a:r>
            <a:r>
              <a:rPr lang="en-US" sz="1000" baseline="0" dirty="0" err="1"/>
              <a:t>select</a:t>
            </a:r>
            <a:r>
              <a:rPr lang="en-US" sz="1000" baseline="0" dirty="0"/>
              <a:t> all slides in slide view and Home&gt;reset all slides to update to the new template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Regarding dates, have a look at Insert&gt;date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/>
              <a:t>If something is to appear on every slide, </a:t>
            </a:r>
            <a:r>
              <a:rPr lang="en-US" sz="1000" baseline="0" dirty="0"/>
              <a:t>view slide master and modify the </a:t>
            </a:r>
            <a:r>
              <a:rPr lang="en-US" sz="1000" baseline="0" dirty="0" err="1"/>
              <a:t>top</a:t>
            </a:r>
            <a:r>
              <a:rPr lang="en-US" sz="1000" baseline="0" dirty="0"/>
              <a:t> </a:t>
            </a:r>
            <a:r>
              <a:rPr lang="en-US" sz="1000" baseline="0" dirty="0" err="1"/>
              <a:t>most</a:t>
            </a:r>
            <a:r>
              <a:rPr lang="en-US" sz="1000" baseline="0" dirty="0"/>
              <a:t> template in left pane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baseline="0" dirty="0"/>
              <a:t>To turn </a:t>
            </a:r>
            <a:r>
              <a:rPr lang="en-US" sz="1000" baseline="0" dirty="0" err="1"/>
              <a:t>off</a:t>
            </a:r>
            <a:r>
              <a:rPr lang="en-US" sz="1000" baseline="0" dirty="0"/>
              <a:t> the black last slide, click the office button (</a:t>
            </a:r>
            <a:r>
              <a:rPr lang="en-US" sz="1000" baseline="0" dirty="0" err="1"/>
              <a:t>top</a:t>
            </a:r>
            <a:r>
              <a:rPr lang="en-US" sz="1000" baseline="0" dirty="0"/>
              <a:t> left), PowerPoint Options (bottom), Advanced,  Slide Show, End with black slide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294325" y="6276030"/>
            <a:ext cx="4849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Canada   |   USA   |   UK   |   India   |   China   |   Hong Kong </a:t>
            </a:r>
            <a:r>
              <a:rPr lang="en-US" sz="900" baseline="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|   Singapore 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1624"/>
            <a:ext cx="133477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5000">
                <a:srgbClr val="0C2074"/>
              </a:gs>
              <a:gs pos="95000">
                <a:schemeClr val="bg1"/>
              </a:gs>
            </a:gsLst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92443"/>
          </a:xfrm>
          <a:prstGeom prst="rect">
            <a:avLst/>
          </a:prstGeom>
          <a:gradFill flip="none" rotWithShape="1">
            <a:gsLst>
              <a:gs pos="73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7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7848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696200" y="6507956"/>
            <a:ext cx="1447800" cy="3500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696200" y="6492875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logo rwd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1408" y="76200"/>
            <a:ext cx="786392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4856961" y="6553200"/>
            <a:ext cx="283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pc="10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Reputation</a:t>
            </a:r>
            <a:r>
              <a:rPr lang="en-US" sz="1200" spc="100" baseline="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   Resources   Results</a:t>
            </a:r>
            <a:endParaRPr lang="en-US" sz="1200" spc="100" dirty="0">
              <a:solidFill>
                <a:srgbClr val="0C2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04650-4523-C06A-189F-48E55DBC53D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07225" y="63500"/>
            <a:ext cx="210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 ONLY / À USAGE EXCLUSIF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algn="l" defTabSz="914400" rtl="0" eaLnBrk="1" latinLnBrk="0" hangingPunct="1">
        <a:spcBef>
          <a:spcPct val="0"/>
        </a:spcBef>
        <a:buNone/>
        <a:defRPr lang="en-US" sz="2000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FC95B577-B302-BD24-9A8F-2E9794AF8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11, 2024 / </a:t>
            </a:r>
            <a:r>
              <a:rPr lang="en-US" sz="1600" dirty="0"/>
              <a:t>11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13, 2024 / 13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9614" y="5090043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E5DBEA-AA7F-FF6C-8774-DB62B2C3A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14" y="1075730"/>
            <a:ext cx="6113887" cy="3699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5A3425-9D8C-38CD-8403-B84FFE4A2296}"/>
              </a:ext>
            </a:extLst>
          </p:cNvPr>
          <p:cNvSpPr txBox="1"/>
          <p:nvPr/>
        </p:nvSpPr>
        <p:spPr>
          <a:xfrm>
            <a:off x="6479309" y="3308350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C0853-2DF7-701F-2C6E-523CF80F2EE5}"/>
              </a:ext>
            </a:extLst>
          </p:cNvPr>
          <p:cNvSpPr txBox="1"/>
          <p:nvPr/>
        </p:nvSpPr>
        <p:spPr>
          <a:xfrm>
            <a:off x="6453188" y="37887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5374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13, 2024 / 13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40087C-D577-1E2C-B35A-FD6ADDB59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8" y="1143000"/>
            <a:ext cx="5995193" cy="35863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7E6296-77DE-4640-1EF8-2B6FC9E6D773}"/>
              </a:ext>
            </a:extLst>
          </p:cNvPr>
          <p:cNvSpPr txBox="1"/>
          <p:nvPr/>
        </p:nvSpPr>
        <p:spPr>
          <a:xfrm>
            <a:off x="6453188" y="33294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0EC69-E63A-36A3-687E-1031133AB617}"/>
              </a:ext>
            </a:extLst>
          </p:cNvPr>
          <p:cNvSpPr txBox="1"/>
          <p:nvPr/>
        </p:nvSpPr>
        <p:spPr>
          <a:xfrm>
            <a:off x="6558652" y="3817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340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13, 2024 / 13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9C61C0-51E6-9B5B-1191-3CFE338B0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6019800" cy="3586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2DAD14-C513-8438-C541-D1DFF980CDFB}"/>
              </a:ext>
            </a:extLst>
          </p:cNvPr>
          <p:cNvSpPr txBox="1"/>
          <p:nvPr/>
        </p:nvSpPr>
        <p:spPr>
          <a:xfrm>
            <a:off x="6561827" y="33307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BF2FF-50E3-FC1B-AD9F-E8A9850830FF}"/>
              </a:ext>
            </a:extLst>
          </p:cNvPr>
          <p:cNvSpPr txBox="1"/>
          <p:nvPr/>
        </p:nvSpPr>
        <p:spPr>
          <a:xfrm>
            <a:off x="6561827" y="3765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60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3F7FB54D-4E5E-9F73-4DC5-9725F856C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14, 2024 / 14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14, 2024 / 14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684B70-F8BD-69DA-AE32-42FD20145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75730"/>
            <a:ext cx="5864945" cy="3699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5D6FC-D3E6-53D3-2A87-FB7F7528BAA9}"/>
              </a:ext>
            </a:extLst>
          </p:cNvPr>
          <p:cNvSpPr txBox="1"/>
          <p:nvPr/>
        </p:nvSpPr>
        <p:spPr>
          <a:xfrm>
            <a:off x="6444473" y="3289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1490-05B7-A5EF-4B0D-89CDEAE22CA8}"/>
              </a:ext>
            </a:extLst>
          </p:cNvPr>
          <p:cNvSpPr txBox="1"/>
          <p:nvPr/>
        </p:nvSpPr>
        <p:spPr>
          <a:xfrm>
            <a:off x="6537851" y="3779857"/>
            <a:ext cx="24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90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14, 2024 / 14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6700" y="5098057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FC6D1F-DE8A-AF5A-E0D6-B50C33DD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30" y="923330"/>
            <a:ext cx="5757715" cy="3851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2BF9BB-FDDA-0E8D-E024-760A5F514055}"/>
              </a:ext>
            </a:extLst>
          </p:cNvPr>
          <p:cNvSpPr txBox="1"/>
          <p:nvPr/>
        </p:nvSpPr>
        <p:spPr>
          <a:xfrm>
            <a:off x="6514080" y="3299018"/>
            <a:ext cx="27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798DB-C153-B0F9-E71F-C148062A6A27}"/>
              </a:ext>
            </a:extLst>
          </p:cNvPr>
          <p:cNvSpPr txBox="1"/>
          <p:nvPr/>
        </p:nvSpPr>
        <p:spPr>
          <a:xfrm>
            <a:off x="6541475" y="37612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783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14, 2024 / 14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49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7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1455F-D850-73D2-1F29-13276471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9" y="956178"/>
            <a:ext cx="5961993" cy="3776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E2CE31-A1AC-3C0C-EB92-5D486612AF38}"/>
              </a:ext>
            </a:extLst>
          </p:cNvPr>
          <p:cNvSpPr txBox="1"/>
          <p:nvPr/>
        </p:nvSpPr>
        <p:spPr>
          <a:xfrm>
            <a:off x="6536501" y="3770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6411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5282A-4FDF-4848-F670-0EBC936EA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2C1B6C8D-6522-F528-C9A6-66D899C4B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FB85DB-8B24-6885-468A-5809DC5E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15, 2024 / 15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98945-3FAF-580F-4D6D-F90F670B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EADE6A44-980A-32F2-CAF6-9CB17F7C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7610BE6F-FE65-8305-0C53-915AF41EF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4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BC1C7-A69F-E405-CE63-6D8CE4D0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19CD-1408-8C82-C49F-47219E0D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15, 2024 / 15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304E4-15DF-53B5-E2C8-2C367D5E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4B328347-90EB-F83E-469B-EC70769F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C49C5A4-1FB4-1CCC-0138-0706016F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595ECFDD-A460-F2CD-9C2B-F6E92C862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879C237E-5D05-7FD1-8C25-F55D43D2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2BBF27B-5660-12B3-861F-BFB6AD4A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B2EC630-75BE-9277-E006-374865B59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22AC80B6-60F5-3DC3-1D5B-F369CD08C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19EE3050-FA8A-4E74-72FC-D0870CEC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1D7E2A6-F446-6A2F-A08A-8A4B110D2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28934-3782-C49B-7DE2-CA4A8558F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66118"/>
            <a:ext cx="5865674" cy="3766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24B5E4-25E3-2711-8939-3CF1EACE6818}"/>
              </a:ext>
            </a:extLst>
          </p:cNvPr>
          <p:cNvSpPr txBox="1"/>
          <p:nvPr/>
        </p:nvSpPr>
        <p:spPr>
          <a:xfrm>
            <a:off x="6482159" y="33083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593F4-6E10-533B-6512-CE5875824864}"/>
              </a:ext>
            </a:extLst>
          </p:cNvPr>
          <p:cNvSpPr txBox="1"/>
          <p:nvPr/>
        </p:nvSpPr>
        <p:spPr>
          <a:xfrm>
            <a:off x="6483700" y="37899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815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B7643-0670-B9A7-C41D-2D2EE76DC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3157-2D72-A784-C43D-7F40A46A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15, 2024 / 15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25264-41D9-F806-7FF8-CD18E5FC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D818017F-EF70-5E54-B77B-1455EAC4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FF487A70-BF99-8F73-5A33-004E20483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4B6AFF2-A549-5D47-B60C-EFBDF7C89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9BC4E5A9-063B-1A35-39B8-7C1FD3D2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4F0ED49-FDDD-DB1D-905D-CA4D546B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D4C3BBC-54F3-521C-AADF-CBE5C1189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980C1B8-D283-AD98-9910-0ADC502CD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E565D04D-0B53-3F8D-536F-A8419949D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DD99F16B-C828-69CA-871A-AAF86130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64B2D-D4ED-67C9-E799-52C99B06B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9" y="966118"/>
            <a:ext cx="6067351" cy="3809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C5937D-57A9-D984-110D-1EB800EEEF54}"/>
              </a:ext>
            </a:extLst>
          </p:cNvPr>
          <p:cNvSpPr txBox="1"/>
          <p:nvPr/>
        </p:nvSpPr>
        <p:spPr>
          <a:xfrm>
            <a:off x="6463020" y="33083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690AC-E604-E271-1F46-1A3567A95137}"/>
              </a:ext>
            </a:extLst>
          </p:cNvPr>
          <p:cNvSpPr txBox="1"/>
          <p:nvPr/>
        </p:nvSpPr>
        <p:spPr>
          <a:xfrm>
            <a:off x="6443259" y="37521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823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F5C44-69F8-93FE-8B32-BAC59B47D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BA25-A4AC-5378-9DA0-78AB0AD3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11, 2024 / </a:t>
            </a:r>
            <a:r>
              <a:rPr lang="en-US" sz="1600" dirty="0"/>
              <a:t>11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2D6DC-C011-9FA1-5EBD-21A93231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E4FDB21D-9B49-7976-AE7D-B77334F3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F8F16EC-5EBA-23D5-923E-A18DBF1E0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C049D61-6787-9A0E-45C1-E56E0657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B828120-9E62-C830-B845-7DC3DC2C6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A57200CF-8646-6F70-8C85-F8C116D9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901E31-4A78-418E-7C78-B7CF2E8F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E4694E3-4F5B-82B1-BADD-A9587E6C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0F2F1C2B-45C5-A2F6-BC5E-3C436AF6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310CC642-9E55-1764-B9C1-50EB33D8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4CA4A5-1C8C-6B94-681B-91BD6AFF0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75730"/>
            <a:ext cx="5986316" cy="3653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781E7F-83B2-721D-9B2C-67E2E27A6F04}"/>
              </a:ext>
            </a:extLst>
          </p:cNvPr>
          <p:cNvSpPr txBox="1"/>
          <p:nvPr/>
        </p:nvSpPr>
        <p:spPr>
          <a:xfrm>
            <a:off x="6467129" y="33353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EF08B-9FCA-E7C1-B19F-666E23D34D9E}"/>
              </a:ext>
            </a:extLst>
          </p:cNvPr>
          <p:cNvSpPr txBox="1"/>
          <p:nvPr/>
        </p:nvSpPr>
        <p:spPr>
          <a:xfrm>
            <a:off x="6453188" y="37729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2579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5566A-DFB7-A6DA-B119-982F28694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4DFB-A016-D2A4-954D-4CEA2853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15, 2024 / 15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E41E7-4036-388C-9B2D-17DEEE5A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1A05251B-1043-452F-CF29-AD3940E3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3865977-D342-94DA-C23A-02D91E77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96CEE64-9D72-68C2-3FA6-1A264EB1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BD0D976-9E97-7753-8D58-A4A12D5C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AD655259-A79E-BD9F-D6A8-E3A137C2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81EFD64-2E57-C45E-F877-1CD9901C5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886B4A61-209C-07BB-72F4-B69A7A100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2EBFA2B1-379B-0E19-A5B3-C1939F25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2A25FD61-60F5-D53E-1C6E-14BF0F10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3E638-76A8-ACBC-EDBC-DCB834BB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9" y="966118"/>
            <a:ext cx="5989425" cy="3809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FF046B-5DA1-79F3-D813-59734036D05F}"/>
              </a:ext>
            </a:extLst>
          </p:cNvPr>
          <p:cNvSpPr txBox="1"/>
          <p:nvPr/>
        </p:nvSpPr>
        <p:spPr>
          <a:xfrm>
            <a:off x="6536501" y="33422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1306C-D68E-5540-24D8-6980053C7205}"/>
              </a:ext>
            </a:extLst>
          </p:cNvPr>
          <p:cNvSpPr txBox="1"/>
          <p:nvPr/>
        </p:nvSpPr>
        <p:spPr>
          <a:xfrm>
            <a:off x="6536501" y="38405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3888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11, 2024 / </a:t>
            </a:r>
            <a:r>
              <a:rPr lang="en-US" sz="1600" dirty="0"/>
              <a:t>11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73825" y="3779107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3824" y="5087938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E6703-B594-62D9-11F0-8EF3E904F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6" y="1075730"/>
            <a:ext cx="6051540" cy="3699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2C4322-75FA-69B4-57A1-F34592538DBB}"/>
              </a:ext>
            </a:extLst>
          </p:cNvPr>
          <p:cNvSpPr txBox="1"/>
          <p:nvPr/>
        </p:nvSpPr>
        <p:spPr>
          <a:xfrm>
            <a:off x="6452169" y="3299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852D2-1DAB-B6EB-58F2-DED210B6758A}"/>
              </a:ext>
            </a:extLst>
          </p:cNvPr>
          <p:cNvSpPr txBox="1"/>
          <p:nvPr/>
        </p:nvSpPr>
        <p:spPr>
          <a:xfrm>
            <a:off x="6551846" y="381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2148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9637F-7AE6-F037-CF0B-ADB68F50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1EFD-37C5-2225-EB0E-7C19FD81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11, 2024 / </a:t>
            </a:r>
            <a:r>
              <a:rPr lang="en-US" sz="1600" dirty="0"/>
              <a:t>11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4D276-D06D-343A-E635-8B40FD28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980AE320-9FBE-2B2A-C64E-BFEEB07C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AAC2958-41D0-65F5-DD25-3122060C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E52F7B7-C6A6-026D-1184-62B3C548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97AA286-D593-0063-A6B6-84099C570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C2EAD957-DC82-519C-53E0-E6B46440D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F0586EF-119D-20E1-11A1-0EC11920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A591D206-F92E-683B-8704-7D9E3C6DC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69A012AD-1988-9368-11A5-16507FB9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51AB4F0E-7358-90FB-7B05-07BADBEE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C385F-548B-8492-1745-7D8610E07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075730"/>
            <a:ext cx="6062516" cy="3801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AA0BDE-4283-8343-3732-6DD0CECD2CA8}"/>
              </a:ext>
            </a:extLst>
          </p:cNvPr>
          <p:cNvSpPr txBox="1"/>
          <p:nvPr/>
        </p:nvSpPr>
        <p:spPr>
          <a:xfrm>
            <a:off x="6532896" y="3351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FCA5C-2716-8B8F-47B9-8FC9DDE8B0DE}"/>
              </a:ext>
            </a:extLst>
          </p:cNvPr>
          <p:cNvSpPr txBox="1"/>
          <p:nvPr/>
        </p:nvSpPr>
        <p:spPr>
          <a:xfrm>
            <a:off x="6546428" y="3780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929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BE9BC82F-1AE9-BF5C-8C93-359975C83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12, 2024 / </a:t>
            </a:r>
            <a:r>
              <a:rPr lang="en-US" sz="1600" dirty="0"/>
              <a:t>12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12, 2024 / </a:t>
            </a:r>
            <a:r>
              <a:rPr lang="en-US" sz="1600" dirty="0"/>
              <a:t>12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24225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0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695A7-6F75-389A-1B11-73D45CA78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27125"/>
            <a:ext cx="6248400" cy="3597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BA5EAA-BAAB-5075-D429-1BA2F2BF43A8}"/>
              </a:ext>
            </a:extLst>
          </p:cNvPr>
          <p:cNvSpPr txBox="1"/>
          <p:nvPr/>
        </p:nvSpPr>
        <p:spPr>
          <a:xfrm>
            <a:off x="6536501" y="3806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425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12, 2024 / </a:t>
            </a:r>
            <a:r>
              <a:rPr lang="en-US" sz="1600" dirty="0"/>
              <a:t>12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2B109-1E75-F0BC-B415-1DF4B309D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969294"/>
            <a:ext cx="5986316" cy="3790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937D3E-926A-76C3-5C5A-4EA645991DC3}"/>
              </a:ext>
            </a:extLst>
          </p:cNvPr>
          <p:cNvSpPr txBox="1"/>
          <p:nvPr/>
        </p:nvSpPr>
        <p:spPr>
          <a:xfrm>
            <a:off x="6565364" y="33422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5CF62-7D14-D1EB-C50A-660801D2C9A1}"/>
              </a:ext>
            </a:extLst>
          </p:cNvPr>
          <p:cNvSpPr txBox="1"/>
          <p:nvPr/>
        </p:nvSpPr>
        <p:spPr>
          <a:xfrm>
            <a:off x="6570626" y="381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4741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12, 2024 / </a:t>
            </a:r>
            <a:r>
              <a:rPr lang="en-US" sz="1600" dirty="0"/>
              <a:t>12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11</a:t>
            </a: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126F00-D055-275D-E6F9-A02CB8921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75731"/>
            <a:ext cx="6108701" cy="3855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8BB898-5998-5B4F-0A70-31A0B186DFB6}"/>
              </a:ext>
            </a:extLst>
          </p:cNvPr>
          <p:cNvSpPr txBox="1"/>
          <p:nvPr/>
        </p:nvSpPr>
        <p:spPr>
          <a:xfrm>
            <a:off x="6547550" y="33422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72F7E-B7EF-C860-5FCF-36561F27B67B}"/>
              </a:ext>
            </a:extLst>
          </p:cNvPr>
          <p:cNvSpPr txBox="1"/>
          <p:nvPr/>
        </p:nvSpPr>
        <p:spPr>
          <a:xfrm>
            <a:off x="6567796" y="37809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356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BDD6729A-BACF-B68A-62D9-A2848A515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13, 2024 / 13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3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4EBB7AC4F04488B1C6413A62342A6" ma:contentTypeVersion="0" ma:contentTypeDescription="Create a new document." ma:contentTypeScope="" ma:versionID="e2b030d56400df967d80287bebdaea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7CB220-518C-47BA-B7CD-7A30A22568D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0C0266-721D-44D2-A23C-CA095E39C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24EA0C6-37E1-420A-B9D6-9472A32DF6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20154</TotalTime>
  <Words>1445</Words>
  <Application>Microsoft Office PowerPoint</Application>
  <PresentationFormat>On-screen Show (4:3)</PresentationFormat>
  <Paragraphs>338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Port Hope Site LTWMF  IGLTD du site de Port Hope November 11, 2024 / 11 novembre 2024</vt:lpstr>
      <vt:lpstr>Port Hope Site LTWMF  IGLTD du site de Port Hope November 11, 2024 / 11 novembre 2024</vt:lpstr>
      <vt:lpstr>Port Hope Site LTWMF  IGLTD du site de Port Hope November 11, 2024 / 11 novembre 2024</vt:lpstr>
      <vt:lpstr>Port Hope Site LTWMF  IGLTD du site de Port Hope November 11, 2024 / 11 novembre 2024</vt:lpstr>
      <vt:lpstr>Port Hope Site LTWMF  IGLTD du site de Port Hope November 12, 2024 / 12 novembre 2024</vt:lpstr>
      <vt:lpstr>Port Hope Site LTWMF  IGLTD du site de Port Hope November 12, 2024 / 12 novembre 2024</vt:lpstr>
      <vt:lpstr>Port Hope Site LTWMF  IGLTD du site de Port Hope November 12, 2024 / 12 novembre 2024</vt:lpstr>
      <vt:lpstr>Port Hope Site LTWMF  IGLTD du site de Port Hope November 12, 2024 / 12 novembre 2024</vt:lpstr>
      <vt:lpstr>Port Hope Site LTWMF  IGLTD du site de Port Hope November 13, 2024 / 13 novembre 2024</vt:lpstr>
      <vt:lpstr>Port Hope Site LTWMF  IGLTD du site de Port Hope November 13, 2024 / 13 novembre 2024</vt:lpstr>
      <vt:lpstr>Port Hope Site LTWMF  IGLTD du site de Port Hope November 13, 2024 / 13 novembre 2024</vt:lpstr>
      <vt:lpstr>Port Hope Site LTWMF  IGLTD du site de Port Hope November 13, 2024 / 13 novembre 2024</vt:lpstr>
      <vt:lpstr>Port Hope Site LTWMF  IGLTD du site de Port Hope November 14, 2024 / 14 novembre 2024</vt:lpstr>
      <vt:lpstr>Port Hope Site LTWMF  IGLTD du site de Port Hope November 14, 2024 / 14 novembre 2024</vt:lpstr>
      <vt:lpstr>Port Hope Site LTWMF  IGLTD du site de Port Hope November 14, 2024 / 14 novembre 2024</vt:lpstr>
      <vt:lpstr>Port Hope Site LTWMF  IGLTD du site de Port Hope November 14, 2024 / 14 novembre 2024</vt:lpstr>
      <vt:lpstr>Port Hope Site LTWMF  IGLTD du site de Port Hope November 15, 2024 / 15 novembre 2024</vt:lpstr>
      <vt:lpstr>Port Hope Site LTWMF  IGLTD du site de Port Hope November 15, 2024 / 15 novembre 2024</vt:lpstr>
      <vt:lpstr>Port Hope Site LTWMF  IGLTD du site de Port Hope November 15, 2024 / 15 novembre 2024</vt:lpstr>
      <vt:lpstr>Port Hope Site LTWMF  IGLTD du site de Port Hope November 15, 2024 / 15 novembre 2024</vt:lpstr>
    </vt:vector>
  </TitlesOfParts>
  <Company>RWDI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Bubel</dc:creator>
  <cp:lastModifiedBy>Monico, Robert</cp:lastModifiedBy>
  <cp:revision>995</cp:revision>
  <cp:lastPrinted>2021-06-25T11:17:21Z</cp:lastPrinted>
  <dcterms:created xsi:type="dcterms:W3CDTF">2009-10-15T14:07:31Z</dcterms:created>
  <dcterms:modified xsi:type="dcterms:W3CDTF">2025-07-15T14:39:52Z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0x010100B394EBB7AC4F04488B1C6413A62342A6</vt:lpwstr>
  </property>
  <property fmtid="{D5CDD505-2E9C-101B-9397-08002B2CF9AE}" pid="3" name="MSIP_Label_047d1604-a11e-4c33-b65a-00a6c0f6fd4a_Enabled">
    <vt:lpwstr>true</vt:lpwstr>
  </property>
  <property fmtid="{D5CDD505-2E9C-101B-9397-08002B2CF9AE}" pid="4" name="MSIP_Label_047d1604-a11e-4c33-b65a-00a6c0f6fd4a_SetDate">
    <vt:lpwstr>2025-07-15T14:24:47Z</vt:lpwstr>
  </property>
  <property fmtid="{D5CDD505-2E9C-101B-9397-08002B2CF9AE}" pid="5" name="MSIP_Label_047d1604-a11e-4c33-b65a-00a6c0f6fd4a_Method">
    <vt:lpwstr>Privileged</vt:lpwstr>
  </property>
  <property fmtid="{D5CDD505-2E9C-101B-9397-08002B2CF9AE}" pid="6" name="MSIP_Label_047d1604-a11e-4c33-b65a-00a6c0f6fd4a_Name">
    <vt:lpwstr>OFFICIAL USE ONLY</vt:lpwstr>
  </property>
  <property fmtid="{D5CDD505-2E9C-101B-9397-08002B2CF9AE}" pid="7" name="MSIP_Label_047d1604-a11e-4c33-b65a-00a6c0f6fd4a_SiteId">
    <vt:lpwstr>a483a0b6-671f-4e86-a04d-998385c0e199</vt:lpwstr>
  </property>
  <property fmtid="{D5CDD505-2E9C-101B-9397-08002B2CF9AE}" pid="8" name="MSIP_Label_047d1604-a11e-4c33-b65a-00a6c0f6fd4a_ActionId">
    <vt:lpwstr>0b9b91ad-ab0d-4328-8cc5-d09d6dc41629</vt:lpwstr>
  </property>
  <property fmtid="{D5CDD505-2E9C-101B-9397-08002B2CF9AE}" pid="9" name="MSIP_Label_047d1604-a11e-4c33-b65a-00a6c0f6fd4a_ContentBits">
    <vt:lpwstr>1</vt:lpwstr>
  </property>
  <property fmtid="{D5CDD505-2E9C-101B-9397-08002B2CF9AE}" pid="10" name="MSIP_Label_047d1604-a11e-4c33-b65a-00a6c0f6fd4a_Tag">
    <vt:lpwstr>10, 0, 1, 1</vt:lpwstr>
  </property>
  <property fmtid="{D5CDD505-2E9C-101B-9397-08002B2CF9AE}" pid="11" name="ClassificationContentMarkingHeaderLocations">
    <vt:lpwstr>Office Theme:5</vt:lpwstr>
  </property>
  <property fmtid="{D5CDD505-2E9C-101B-9397-08002B2CF9AE}" pid="12" name="ClassificationContentMarkingHeaderText">
    <vt:lpwstr>OFFICIAL USE ONLY / À USAGE EXCLUSIF</vt:lpwstr>
  </property>
</Properties>
</file>