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541" r:id="rId6"/>
    <p:sldId id="526" r:id="rId7"/>
    <p:sldId id="543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37" r:id="rId21"/>
    <p:sldId id="538" r:id="rId22"/>
    <p:sldId id="539" r:id="rId23"/>
    <p:sldId id="540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95EBB-5130-48B5-9682-150DEF31F960}" v="1" dt="2025-02-13T19:22:24.713"/>
    <p1510:client id="{6A6D449F-2AAC-43B1-8686-10D36FD9A245}" v="35" dt="2025-02-13T15:34:24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48495EBB-5130-48B5-9682-150DEF31F960}"/>
    <pc:docChg chg="undo custSel modSld">
      <pc:chgData name="L'aShawn Dallas" userId="1c21da55-1342-4304-b618-1643becbd6c6" providerId="ADAL" clId="{48495EBB-5130-48B5-9682-150DEF31F960}" dt="2025-02-13T19:27:06.853" v="379" actId="1076"/>
      <pc:docMkLst>
        <pc:docMk/>
      </pc:docMkLst>
      <pc:sldChg chg="modSp mod">
        <pc:chgData name="L'aShawn Dallas" userId="1c21da55-1342-4304-b618-1643becbd6c6" providerId="ADAL" clId="{48495EBB-5130-48B5-9682-150DEF31F960}" dt="2025-02-13T15:50:25.128" v="7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48495EBB-5130-48B5-9682-150DEF31F960}" dt="2025-02-13T15:50:15.607" v="5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0:25.128" v="7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modSp mod">
        <pc:chgData name="L'aShawn Dallas" userId="1c21da55-1342-4304-b618-1643becbd6c6" providerId="ADAL" clId="{48495EBB-5130-48B5-9682-150DEF31F960}" dt="2025-02-13T15:51:52.418" v="31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48495EBB-5130-48B5-9682-150DEF31F960}" dt="2025-02-13T15:51:48.042" v="29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1:52.418" v="31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48495EBB-5130-48B5-9682-150DEF31F960}" dt="2025-02-13T19:26:14.067" v="378" actId="1076"/>
        <pc:sldMkLst>
          <pc:docMk/>
          <pc:sldMk cId="2064252711" sldId="496"/>
        </pc:sldMkLst>
        <pc:spChg chg="mod">
          <ac:chgData name="L'aShawn Dallas" userId="1c21da55-1342-4304-b618-1643becbd6c6" providerId="ADAL" clId="{48495EBB-5130-48B5-9682-150DEF31F960}" dt="2025-02-13T15:52:03.938" v="35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2:07.410" v="37" actId="20577"/>
          <ac:spMkLst>
            <pc:docMk/>
            <pc:sldMk cId="2064252711" sldId="496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26:14.067" v="378" actId="1076"/>
          <ac:spMkLst>
            <pc:docMk/>
            <pc:sldMk cId="2064252711" sldId="496"/>
            <ac:spMk id="11" creationId="{53BA5EAA-BAAB-5075-D429-1BA2F2BF43A8}"/>
          </ac:spMkLst>
        </pc:spChg>
        <pc:spChg chg="mod">
          <ac:chgData name="L'aShawn Dallas" userId="1c21da55-1342-4304-b618-1643becbd6c6" providerId="ADAL" clId="{48495EBB-5130-48B5-9682-150DEF31F960}" dt="2025-02-13T19:08:11.052" v="251" actId="20577"/>
          <ac:spMkLst>
            <pc:docMk/>
            <pc:sldMk cId="2064252711" sldId="496"/>
            <ac:spMk id="17" creationId="{00000000-0000-0000-0000-000000000000}"/>
          </ac:spMkLst>
        </pc:spChg>
        <pc:picChg chg="add mod">
          <ac:chgData name="L'aShawn Dallas" userId="1c21da55-1342-4304-b618-1643becbd6c6" providerId="ADAL" clId="{48495EBB-5130-48B5-9682-150DEF31F960}" dt="2025-02-13T19:08:01.880" v="249" actId="14100"/>
          <ac:picMkLst>
            <pc:docMk/>
            <pc:sldMk cId="2064252711" sldId="496"/>
            <ac:picMk id="6" creationId="{90A77F67-5410-F4B8-BA2C-89685F6B5C0D}"/>
          </ac:picMkLst>
        </pc:picChg>
        <pc:picChg chg="del">
          <ac:chgData name="L'aShawn Dallas" userId="1c21da55-1342-4304-b618-1643becbd6c6" providerId="ADAL" clId="{48495EBB-5130-48B5-9682-150DEF31F960}" dt="2025-02-13T18:50:17.096" v="197" actId="478"/>
          <ac:picMkLst>
            <pc:docMk/>
            <pc:sldMk cId="2064252711" sldId="496"/>
            <ac:picMk id="9" creationId="{66D695A7-6F75-389A-1B11-73D45CA78A74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07:00.987" v="237" actId="20577"/>
        <pc:sldMkLst>
          <pc:docMk/>
          <pc:sldMk cId="3421483890" sldId="526"/>
        </pc:sldMkLst>
        <pc:spChg chg="mod">
          <ac:chgData name="L'aShawn Dallas" userId="1c21da55-1342-4304-b618-1643becbd6c6" providerId="ADAL" clId="{48495EBB-5130-48B5-9682-150DEF31F960}" dt="2025-02-13T15:51:05.969" v="17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1:12.985" v="19" actId="20577"/>
          <ac:spMkLst>
            <pc:docMk/>
            <pc:sldMk cId="3421483890" sldId="526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07:00.987" v="237" actId="20577"/>
          <ac:spMkLst>
            <pc:docMk/>
            <pc:sldMk cId="3421483890" sldId="526"/>
            <ac:spMk id="10" creationId="{072C4322-75FA-69B4-57A1-F34592538DBB}"/>
          </ac:spMkLst>
        </pc:spChg>
        <pc:picChg chg="add mod">
          <ac:chgData name="L'aShawn Dallas" userId="1c21da55-1342-4304-b618-1643becbd6c6" providerId="ADAL" clId="{48495EBB-5130-48B5-9682-150DEF31F960}" dt="2025-02-13T19:06:55.563" v="235" actId="14100"/>
          <ac:picMkLst>
            <pc:docMk/>
            <pc:sldMk cId="3421483890" sldId="526"/>
            <ac:picMk id="6" creationId="{AFAE9FC1-0A5B-5905-507A-1BE8B985F2D3}"/>
          </ac:picMkLst>
        </pc:picChg>
        <pc:picChg chg="del">
          <ac:chgData name="L'aShawn Dallas" userId="1c21da55-1342-4304-b618-1643becbd6c6" providerId="ADAL" clId="{48495EBB-5130-48B5-9682-150DEF31F960}" dt="2025-02-13T18:50:10.656" v="195" actId="478"/>
          <ac:picMkLst>
            <pc:docMk/>
            <pc:sldMk cId="3421483890" sldId="526"/>
            <ac:picMk id="9" creationId="{943E6703-B594-62D9-11F0-8EF3E904F96E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08:46.119" v="261" actId="20577"/>
        <pc:sldMkLst>
          <pc:docMk/>
          <pc:sldMk cId="2547415170" sldId="527"/>
        </pc:sldMkLst>
        <pc:spChg chg="mod">
          <ac:chgData name="L'aShawn Dallas" userId="1c21da55-1342-4304-b618-1643becbd6c6" providerId="ADAL" clId="{48495EBB-5130-48B5-9682-150DEF31F960}" dt="2025-02-13T15:52:19.323" v="41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2:23.195" v="43" actId="20577"/>
          <ac:spMkLst>
            <pc:docMk/>
            <pc:sldMk cId="2547415170" sldId="527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08:41.819" v="260" actId="1076"/>
          <ac:spMkLst>
            <pc:docMk/>
            <pc:sldMk cId="2547415170" sldId="527"/>
            <ac:spMk id="7" creationId="{7B937D3E-926A-76C3-5C5A-4EA645991DC3}"/>
          </ac:spMkLst>
        </pc:spChg>
        <pc:spChg chg="mod">
          <ac:chgData name="L'aShawn Dallas" userId="1c21da55-1342-4304-b618-1643becbd6c6" providerId="ADAL" clId="{48495EBB-5130-48B5-9682-150DEF31F960}" dt="2025-02-13T19:08:46.119" v="261" actId="20577"/>
          <ac:spMkLst>
            <pc:docMk/>
            <pc:sldMk cId="2547415170" sldId="527"/>
            <ac:spMk id="11" creationId="{45C5CF62-7D14-D1EB-C50A-660801D2C9A1}"/>
          </ac:spMkLst>
        </pc:spChg>
        <pc:picChg chg="del">
          <ac:chgData name="L'aShawn Dallas" userId="1c21da55-1342-4304-b618-1643becbd6c6" providerId="ADAL" clId="{48495EBB-5130-48B5-9682-150DEF31F960}" dt="2025-02-13T18:50:18.960" v="198" actId="478"/>
          <ac:picMkLst>
            <pc:docMk/>
            <pc:sldMk cId="2547415170" sldId="527"/>
            <ac:picMk id="6" creationId="{EED2B109-1E75-F0BC-B415-1DF4B309DA4B}"/>
          </ac:picMkLst>
        </pc:picChg>
        <pc:picChg chg="add mod">
          <ac:chgData name="L'aShawn Dallas" userId="1c21da55-1342-4304-b618-1643becbd6c6" providerId="ADAL" clId="{48495EBB-5130-48B5-9682-150DEF31F960}" dt="2025-02-13T19:08:30.591" v="257" actId="14100"/>
          <ac:picMkLst>
            <pc:docMk/>
            <pc:sldMk cId="2547415170" sldId="527"/>
            <ac:picMk id="8" creationId="{F3AAABE2-5A2A-F991-F728-EDD8FE8D7BEE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09:38.359" v="271" actId="20577"/>
        <pc:sldMkLst>
          <pc:docMk/>
          <pc:sldMk cId="483565864" sldId="528"/>
        </pc:sldMkLst>
        <pc:spChg chg="mod">
          <ac:chgData name="L'aShawn Dallas" userId="1c21da55-1342-4304-b618-1643becbd6c6" providerId="ADAL" clId="{48495EBB-5130-48B5-9682-150DEF31F960}" dt="2025-02-13T15:52:42.108" v="47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2:46.772" v="49" actId="20577"/>
          <ac:spMkLst>
            <pc:docMk/>
            <pc:sldMk cId="483565864" sldId="528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09:33.793" v="270" actId="1076"/>
          <ac:spMkLst>
            <pc:docMk/>
            <pc:sldMk cId="483565864" sldId="528"/>
            <ac:spMk id="10" creationId="{E78BB898-5998-5B4F-0A70-31A0B186DFB6}"/>
          </ac:spMkLst>
        </pc:spChg>
        <pc:spChg chg="mod">
          <ac:chgData name="L'aShawn Dallas" userId="1c21da55-1342-4304-b618-1643becbd6c6" providerId="ADAL" clId="{48495EBB-5130-48B5-9682-150DEF31F960}" dt="2025-02-13T19:09:38.359" v="271" actId="20577"/>
          <ac:spMkLst>
            <pc:docMk/>
            <pc:sldMk cId="483565864" sldId="528"/>
            <ac:spMk id="13" creationId="{58A72F7E-B7EF-C860-5FCF-36561F27B67B}"/>
          </ac:spMkLst>
        </pc:spChg>
        <pc:picChg chg="add mod">
          <ac:chgData name="L'aShawn Dallas" userId="1c21da55-1342-4304-b618-1643becbd6c6" providerId="ADAL" clId="{48495EBB-5130-48B5-9682-150DEF31F960}" dt="2025-02-13T19:09:17.050" v="267" actId="14100"/>
          <ac:picMkLst>
            <pc:docMk/>
            <pc:sldMk cId="483565864" sldId="528"/>
            <ac:picMk id="6" creationId="{5447E65D-4E48-D087-B44A-443772012B39}"/>
          </ac:picMkLst>
        </pc:picChg>
        <pc:picChg chg="del">
          <ac:chgData name="L'aShawn Dallas" userId="1c21da55-1342-4304-b618-1643becbd6c6" providerId="ADAL" clId="{48495EBB-5130-48B5-9682-150DEF31F960}" dt="2025-02-13T18:50:21.103" v="199" actId="478"/>
          <ac:picMkLst>
            <pc:docMk/>
            <pc:sldMk cId="483565864" sldId="528"/>
            <ac:picMk id="9" creationId="{D7126F00-D055-275D-E6F9-A02CB89214F9}"/>
          </ac:picMkLst>
        </pc:picChg>
      </pc:sldChg>
      <pc:sldChg chg="modSp mod">
        <pc:chgData name="L'aShawn Dallas" userId="1c21da55-1342-4304-b618-1643becbd6c6" providerId="ADAL" clId="{48495EBB-5130-48B5-9682-150DEF31F960}" dt="2025-02-13T15:53:11.853" v="61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48495EBB-5130-48B5-9682-150DEF31F960}" dt="2025-02-13T15:53:08.012" v="57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3:11.853" v="61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48495EBB-5130-48B5-9682-150DEF31F960}" dt="2025-02-13T19:13:11.119" v="315" actId="1076"/>
        <pc:sldMkLst>
          <pc:docMk/>
          <pc:sldMk cId="193907940" sldId="530"/>
        </pc:sldMkLst>
        <pc:spChg chg="mod">
          <ac:chgData name="L'aShawn Dallas" userId="1c21da55-1342-4304-b618-1643becbd6c6" providerId="ADAL" clId="{48495EBB-5130-48B5-9682-150DEF31F960}" dt="2025-02-13T15:54:29.229" v="117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4:32.476" v="121" actId="20577"/>
          <ac:spMkLst>
            <pc:docMk/>
            <pc:sldMk cId="193907940" sldId="530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12:37.302" v="305" actId="20577"/>
          <ac:spMkLst>
            <pc:docMk/>
            <pc:sldMk cId="193907940" sldId="530"/>
            <ac:spMk id="10" creationId="{9AD5D6FC-D3E6-53D3-2A87-FB7F7528BAA9}"/>
          </ac:spMkLst>
        </pc:spChg>
        <pc:spChg chg="mod">
          <ac:chgData name="L'aShawn Dallas" userId="1c21da55-1342-4304-b618-1643becbd6c6" providerId="ADAL" clId="{48495EBB-5130-48B5-9682-150DEF31F960}" dt="2025-02-13T19:13:11.119" v="315" actId="1076"/>
          <ac:spMkLst>
            <pc:docMk/>
            <pc:sldMk cId="193907940" sldId="530"/>
            <ac:spMk id="11" creationId="{B9E11490-05B7-A5EF-4B0D-89CDEAE22CA8}"/>
          </ac:spMkLst>
        </pc:spChg>
        <pc:picChg chg="add mod">
          <ac:chgData name="L'aShawn Dallas" userId="1c21da55-1342-4304-b618-1643becbd6c6" providerId="ADAL" clId="{48495EBB-5130-48B5-9682-150DEF31F960}" dt="2025-02-13T19:12:25.761" v="303" actId="14100"/>
          <ac:picMkLst>
            <pc:docMk/>
            <pc:sldMk cId="193907940" sldId="530"/>
            <ac:picMk id="6" creationId="{8BF3D94E-5B5A-DE58-5B72-2FEA15277907}"/>
          </ac:picMkLst>
        </pc:picChg>
        <pc:picChg chg="del">
          <ac:chgData name="L'aShawn Dallas" userId="1c21da55-1342-4304-b618-1643becbd6c6" providerId="ADAL" clId="{48495EBB-5130-48B5-9682-150DEF31F960}" dt="2025-02-13T18:50:36.256" v="203" actId="478"/>
          <ac:picMkLst>
            <pc:docMk/>
            <pc:sldMk cId="193907940" sldId="530"/>
            <ac:picMk id="9" creationId="{6A684B70-F8BD-69DA-AE32-42FD20145C24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13:54.978" v="328" actId="14100"/>
        <pc:sldMkLst>
          <pc:docMk/>
          <pc:sldMk cId="3877830747" sldId="531"/>
        </pc:sldMkLst>
        <pc:spChg chg="mod">
          <ac:chgData name="L'aShawn Dallas" userId="1c21da55-1342-4304-b618-1643becbd6c6" providerId="ADAL" clId="{48495EBB-5130-48B5-9682-150DEF31F960}" dt="2025-02-13T15:54:43.597" v="129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4:46.716" v="133" actId="20577"/>
          <ac:spMkLst>
            <pc:docMk/>
            <pc:sldMk cId="3877830747" sldId="531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13:54.978" v="328" actId="14100"/>
          <ac:spMkLst>
            <pc:docMk/>
            <pc:sldMk cId="3877830747" sldId="531"/>
            <ac:spMk id="10" creationId="{E72BF9BB-FDDA-0E8D-E024-760A5F514055}"/>
          </ac:spMkLst>
        </pc:spChg>
        <pc:picChg chg="add mod">
          <ac:chgData name="L'aShawn Dallas" userId="1c21da55-1342-4304-b618-1643becbd6c6" providerId="ADAL" clId="{48495EBB-5130-48B5-9682-150DEF31F960}" dt="2025-02-13T19:13:35.817" v="321" actId="14100"/>
          <ac:picMkLst>
            <pc:docMk/>
            <pc:sldMk cId="3877830747" sldId="531"/>
            <ac:picMk id="6" creationId="{EC08DA93-693A-146E-4EF1-FFED500A4749}"/>
          </ac:picMkLst>
        </pc:picChg>
        <pc:picChg chg="del">
          <ac:chgData name="L'aShawn Dallas" userId="1c21da55-1342-4304-b618-1643becbd6c6" providerId="ADAL" clId="{48495EBB-5130-48B5-9682-150DEF31F960}" dt="2025-02-13T18:50:37.856" v="204" actId="478"/>
          <ac:picMkLst>
            <pc:docMk/>
            <pc:sldMk cId="3877830747" sldId="531"/>
            <ac:picMk id="9" creationId="{5AFC6D1F-DE8A-AF5A-E0D6-B50C33DD307E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14:43.139" v="338" actId="1076"/>
        <pc:sldMkLst>
          <pc:docMk/>
          <pc:sldMk cId="1464114558" sldId="532"/>
        </pc:sldMkLst>
        <pc:spChg chg="mod">
          <ac:chgData name="L'aShawn Dallas" userId="1c21da55-1342-4304-b618-1643becbd6c6" providerId="ADAL" clId="{48495EBB-5130-48B5-9682-150DEF31F960}" dt="2025-02-13T15:54:58.982" v="141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5:02.852" v="145" actId="20577"/>
          <ac:spMkLst>
            <pc:docMk/>
            <pc:sldMk cId="1464114558" sldId="532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14:43.139" v="338" actId="1076"/>
          <ac:spMkLst>
            <pc:docMk/>
            <pc:sldMk cId="1464114558" sldId="532"/>
            <ac:spMk id="10" creationId="{21E2CE31-A1AC-3C0C-EB92-5D486612AF38}"/>
          </ac:spMkLst>
        </pc:spChg>
        <pc:spChg chg="mod">
          <ac:chgData name="L'aShawn Dallas" userId="1c21da55-1342-4304-b618-1643becbd6c6" providerId="ADAL" clId="{48495EBB-5130-48B5-9682-150DEF31F960}" dt="2025-02-13T19:14:34.326" v="335" actId="20577"/>
          <ac:spMkLst>
            <pc:docMk/>
            <pc:sldMk cId="1464114558" sldId="532"/>
            <ac:spMk id="17" creationId="{00000000-0000-0000-0000-000000000000}"/>
          </ac:spMkLst>
        </pc:spChg>
        <pc:picChg chg="add mod">
          <ac:chgData name="L'aShawn Dallas" userId="1c21da55-1342-4304-b618-1643becbd6c6" providerId="ADAL" clId="{48495EBB-5130-48B5-9682-150DEF31F960}" dt="2025-02-13T19:14:24.396" v="333" actId="14100"/>
          <ac:picMkLst>
            <pc:docMk/>
            <pc:sldMk cId="1464114558" sldId="532"/>
            <ac:picMk id="6" creationId="{E7BD08BE-0E44-DF1A-7628-B56A3B9DF48E}"/>
          </ac:picMkLst>
        </pc:picChg>
        <pc:picChg chg="del">
          <ac:chgData name="L'aShawn Dallas" userId="1c21da55-1342-4304-b618-1643becbd6c6" providerId="ADAL" clId="{48495EBB-5130-48B5-9682-150DEF31F960}" dt="2025-02-13T18:50:41.121" v="205" actId="478"/>
          <ac:picMkLst>
            <pc:docMk/>
            <pc:sldMk cId="1464114558" sldId="532"/>
            <ac:picMk id="9" creationId="{6BA1455F-D850-73D2-1F29-13276471FE74}"/>
          </ac:picMkLst>
        </pc:picChg>
      </pc:sldChg>
      <pc:sldChg chg="modSp mod">
        <pc:chgData name="L'aShawn Dallas" userId="1c21da55-1342-4304-b618-1643becbd6c6" providerId="ADAL" clId="{48495EBB-5130-48B5-9682-150DEF31F960}" dt="2025-02-13T15:54:21.196" v="109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48495EBB-5130-48B5-9682-150DEF31F960}" dt="2025-02-13T15:54:15.333" v="105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4:21.196" v="109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48495EBB-5130-48B5-9682-150DEF31F960}" dt="2025-02-13T19:10:22.296" v="278" actId="20577"/>
        <pc:sldMkLst>
          <pc:docMk/>
          <pc:sldMk cId="537436032" sldId="534"/>
        </pc:sldMkLst>
        <pc:spChg chg="mod">
          <ac:chgData name="L'aShawn Dallas" userId="1c21da55-1342-4304-b618-1643becbd6c6" providerId="ADAL" clId="{48495EBB-5130-48B5-9682-150DEF31F960}" dt="2025-02-13T15:53:29.461" v="69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3:33.222" v="73" actId="20577"/>
          <ac:spMkLst>
            <pc:docMk/>
            <pc:sldMk cId="537436032" sldId="534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10:18.244" v="277" actId="20577"/>
          <ac:spMkLst>
            <pc:docMk/>
            <pc:sldMk cId="537436032" sldId="534"/>
            <ac:spMk id="10" creationId="{E95A3425-9D8C-38CD-8403-B84FFE4A2296}"/>
          </ac:spMkLst>
        </pc:spChg>
        <pc:spChg chg="mod">
          <ac:chgData name="L'aShawn Dallas" userId="1c21da55-1342-4304-b618-1643becbd6c6" providerId="ADAL" clId="{48495EBB-5130-48B5-9682-150DEF31F960}" dt="2025-02-13T19:10:22.296" v="278" actId="20577"/>
          <ac:spMkLst>
            <pc:docMk/>
            <pc:sldMk cId="537436032" sldId="534"/>
            <ac:spMk id="11" creationId="{0CCC0853-2DF7-701F-2C6E-523CF80F2EE5}"/>
          </ac:spMkLst>
        </pc:spChg>
        <pc:picChg chg="add mod">
          <ac:chgData name="L'aShawn Dallas" userId="1c21da55-1342-4304-b618-1643becbd6c6" providerId="ADAL" clId="{48495EBB-5130-48B5-9682-150DEF31F960}" dt="2025-02-13T19:10:01.249" v="275" actId="14100"/>
          <ac:picMkLst>
            <pc:docMk/>
            <pc:sldMk cId="537436032" sldId="534"/>
            <ac:picMk id="6" creationId="{88948207-73E6-77BF-F8AD-892D5F123B5A}"/>
          </ac:picMkLst>
        </pc:picChg>
        <pc:picChg chg="del">
          <ac:chgData name="L'aShawn Dallas" userId="1c21da55-1342-4304-b618-1643becbd6c6" providerId="ADAL" clId="{48495EBB-5130-48B5-9682-150DEF31F960}" dt="2025-02-13T18:50:25.168" v="200" actId="478"/>
          <ac:picMkLst>
            <pc:docMk/>
            <pc:sldMk cId="537436032" sldId="534"/>
            <ac:picMk id="9" creationId="{1EE5DBEA-AA7F-FF6C-8774-DB62B2C3AC68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11:14.857" v="287" actId="1076"/>
        <pc:sldMkLst>
          <pc:docMk/>
          <pc:sldMk cId="2793403714" sldId="535"/>
        </pc:sldMkLst>
        <pc:spChg chg="mod">
          <ac:chgData name="L'aShawn Dallas" userId="1c21da55-1342-4304-b618-1643becbd6c6" providerId="ADAL" clId="{48495EBB-5130-48B5-9682-150DEF31F960}" dt="2025-02-13T15:53:48.093" v="81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3:51.565" v="85" actId="20577"/>
          <ac:spMkLst>
            <pc:docMk/>
            <pc:sldMk cId="2793403714" sldId="535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11:14.857" v="287" actId="1076"/>
          <ac:spMkLst>
            <pc:docMk/>
            <pc:sldMk cId="2793403714" sldId="535"/>
            <ac:spMk id="10" creationId="{AD7E6296-77DE-4640-1EF8-2B6FC9E6D773}"/>
          </ac:spMkLst>
        </pc:spChg>
        <pc:spChg chg="mod">
          <ac:chgData name="L'aShawn Dallas" userId="1c21da55-1342-4304-b618-1643becbd6c6" providerId="ADAL" clId="{48495EBB-5130-48B5-9682-150DEF31F960}" dt="2025-02-13T19:11:06.009" v="286" actId="20577"/>
          <ac:spMkLst>
            <pc:docMk/>
            <pc:sldMk cId="2793403714" sldId="535"/>
            <ac:spMk id="11" creationId="{0600EC69-E63A-36A3-687E-1031133AB617}"/>
          </ac:spMkLst>
        </pc:spChg>
        <pc:picChg chg="add mod">
          <ac:chgData name="L'aShawn Dallas" userId="1c21da55-1342-4304-b618-1643becbd6c6" providerId="ADAL" clId="{48495EBB-5130-48B5-9682-150DEF31F960}" dt="2025-02-13T19:10:53.664" v="284" actId="14100"/>
          <ac:picMkLst>
            <pc:docMk/>
            <pc:sldMk cId="2793403714" sldId="535"/>
            <ac:picMk id="6" creationId="{2883C162-5628-B6A1-936D-9E1F5ADD3404}"/>
          </ac:picMkLst>
        </pc:picChg>
        <pc:picChg chg="del">
          <ac:chgData name="L'aShawn Dallas" userId="1c21da55-1342-4304-b618-1643becbd6c6" providerId="ADAL" clId="{48495EBB-5130-48B5-9682-150DEF31F960}" dt="2025-02-13T18:50:26.960" v="201" actId="478"/>
          <ac:picMkLst>
            <pc:docMk/>
            <pc:sldMk cId="2793403714" sldId="535"/>
            <ac:picMk id="9" creationId="{7E40087C-D577-1E2C-B35A-FD6ADDB59E3A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11:54.828" v="296" actId="1076"/>
        <pc:sldMkLst>
          <pc:docMk/>
          <pc:sldMk cId="3260400506" sldId="536"/>
        </pc:sldMkLst>
        <pc:spChg chg="mod">
          <ac:chgData name="L'aShawn Dallas" userId="1c21da55-1342-4304-b618-1643becbd6c6" providerId="ADAL" clId="{48495EBB-5130-48B5-9682-150DEF31F960}" dt="2025-02-13T15:54:02.342" v="93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5:54:05.804" v="97" actId="20577"/>
          <ac:spMkLst>
            <pc:docMk/>
            <pc:sldMk cId="3260400506" sldId="536"/>
            <ac:spMk id="3" creationId="{00000000-0000-0000-0000-000000000000}"/>
          </ac:spMkLst>
        </pc:spChg>
        <pc:spChg chg="mod">
          <ac:chgData name="L'aShawn Dallas" userId="1c21da55-1342-4304-b618-1643becbd6c6" providerId="ADAL" clId="{48495EBB-5130-48B5-9682-150DEF31F960}" dt="2025-02-13T19:11:44.706" v="294" actId="1076"/>
          <ac:spMkLst>
            <pc:docMk/>
            <pc:sldMk cId="3260400506" sldId="536"/>
            <ac:spMk id="10" creationId="{572DAD14-C513-8438-C541-D1DFF980CDFB}"/>
          </ac:spMkLst>
        </pc:spChg>
        <pc:spChg chg="mod">
          <ac:chgData name="L'aShawn Dallas" userId="1c21da55-1342-4304-b618-1643becbd6c6" providerId="ADAL" clId="{48495EBB-5130-48B5-9682-150DEF31F960}" dt="2025-02-13T19:11:54.828" v="296" actId="1076"/>
          <ac:spMkLst>
            <pc:docMk/>
            <pc:sldMk cId="3260400506" sldId="536"/>
            <ac:spMk id="12" creationId="{4A9BF2FF-50E3-FC1B-AD9F-E8A9850830FF}"/>
          </ac:spMkLst>
        </pc:spChg>
        <pc:picChg chg="add mod">
          <ac:chgData name="L'aShawn Dallas" userId="1c21da55-1342-4304-b618-1643becbd6c6" providerId="ADAL" clId="{48495EBB-5130-48B5-9682-150DEF31F960}" dt="2025-02-13T19:11:34.496" v="291" actId="14100"/>
          <ac:picMkLst>
            <pc:docMk/>
            <pc:sldMk cId="3260400506" sldId="536"/>
            <ac:picMk id="6" creationId="{8AF15823-265D-A190-18B7-3750B1A4CFE1}"/>
          </ac:picMkLst>
        </pc:picChg>
        <pc:picChg chg="del">
          <ac:chgData name="L'aShawn Dallas" userId="1c21da55-1342-4304-b618-1643becbd6c6" providerId="ADAL" clId="{48495EBB-5130-48B5-9682-150DEF31F960}" dt="2025-02-13T18:50:30.616" v="202" actId="478"/>
          <ac:picMkLst>
            <pc:docMk/>
            <pc:sldMk cId="3260400506" sldId="536"/>
            <ac:picMk id="9" creationId="{449C61C0-51E6-9B5B-1191-3CFE338B0ED2}"/>
          </ac:picMkLst>
        </pc:picChg>
      </pc:sldChg>
      <pc:sldChg chg="modSp mod">
        <pc:chgData name="L'aShawn Dallas" userId="1c21da55-1342-4304-b618-1643becbd6c6" providerId="ADAL" clId="{48495EBB-5130-48B5-9682-150DEF31F960}" dt="2025-02-13T15:55:16.357" v="157" actId="20577"/>
        <pc:sldMkLst>
          <pc:docMk/>
          <pc:sldMk cId="3473844002" sldId="537"/>
        </pc:sldMkLst>
        <pc:spChg chg="mod">
          <ac:chgData name="L'aShawn Dallas" userId="1c21da55-1342-4304-b618-1643becbd6c6" providerId="ADAL" clId="{48495EBB-5130-48B5-9682-150DEF31F960}" dt="2025-02-13T15:55:11.902" v="153" actId="20577"/>
          <ac:spMkLst>
            <pc:docMk/>
            <pc:sldMk cId="3473844002" sldId="537"/>
            <ac:spMk id="2" creationId="{C9FB85DB-8B24-6885-468A-5809DC5EF2D9}"/>
          </ac:spMkLst>
        </pc:spChg>
        <pc:spChg chg="mod">
          <ac:chgData name="L'aShawn Dallas" userId="1c21da55-1342-4304-b618-1643becbd6c6" providerId="ADAL" clId="{48495EBB-5130-48B5-9682-150DEF31F960}" dt="2025-02-13T15:55:16.357" v="157" actId="20577"/>
          <ac:spMkLst>
            <pc:docMk/>
            <pc:sldMk cId="3473844002" sldId="537"/>
            <ac:spMk id="8" creationId="{7610BE6F-FE65-8305-0C53-915AF41EF9F3}"/>
          </ac:spMkLst>
        </pc:spChg>
      </pc:sldChg>
      <pc:sldChg chg="addSp delSp modSp mod">
        <pc:chgData name="L'aShawn Dallas" userId="1c21da55-1342-4304-b618-1643becbd6c6" providerId="ADAL" clId="{48495EBB-5130-48B5-9682-150DEF31F960}" dt="2025-02-13T19:27:06.853" v="379" actId="1076"/>
        <pc:sldMkLst>
          <pc:docMk/>
          <pc:sldMk cId="128154644" sldId="538"/>
        </pc:sldMkLst>
        <pc:spChg chg="mod">
          <ac:chgData name="L'aShawn Dallas" userId="1c21da55-1342-4304-b618-1643becbd6c6" providerId="ADAL" clId="{48495EBB-5130-48B5-9682-150DEF31F960}" dt="2025-02-13T15:55:28.151" v="165" actId="20577"/>
          <ac:spMkLst>
            <pc:docMk/>
            <pc:sldMk cId="128154644" sldId="538"/>
            <ac:spMk id="2" creationId="{BE8D19CD-1408-8C82-C49F-47219E0D7A03}"/>
          </ac:spMkLst>
        </pc:spChg>
        <pc:spChg chg="mod">
          <ac:chgData name="L'aShawn Dallas" userId="1c21da55-1342-4304-b618-1643becbd6c6" providerId="ADAL" clId="{48495EBB-5130-48B5-9682-150DEF31F960}" dt="2025-02-13T15:55:31.654" v="169" actId="20577"/>
          <ac:spMkLst>
            <pc:docMk/>
            <pc:sldMk cId="128154644" sldId="538"/>
            <ac:spMk id="3" creationId="{1C49C5A4-1FB4-1CCC-0138-0706016F3B0E}"/>
          </ac:spMkLst>
        </pc:spChg>
        <pc:spChg chg="mod">
          <ac:chgData name="L'aShawn Dallas" userId="1c21da55-1342-4304-b618-1643becbd6c6" providerId="ADAL" clId="{48495EBB-5130-48B5-9682-150DEF31F960}" dt="2025-02-13T19:21:05.573" v="348" actId="1076"/>
          <ac:spMkLst>
            <pc:docMk/>
            <pc:sldMk cId="128154644" sldId="538"/>
            <ac:spMk id="7" creationId="{5C24B5E4-25E3-2711-8939-3CF1EACE6818}"/>
          </ac:spMkLst>
        </pc:spChg>
        <pc:spChg chg="mod">
          <ac:chgData name="L'aShawn Dallas" userId="1c21da55-1342-4304-b618-1643becbd6c6" providerId="ADAL" clId="{48495EBB-5130-48B5-9682-150DEF31F960}" dt="2025-02-13T19:27:06.853" v="379" actId="1076"/>
          <ac:spMkLst>
            <pc:docMk/>
            <pc:sldMk cId="128154644" sldId="538"/>
            <ac:spMk id="9" creationId="{AB7593F4-6E10-533B-6512-CE5875824864}"/>
          </ac:spMkLst>
        </pc:spChg>
        <pc:picChg chg="del">
          <ac:chgData name="L'aShawn Dallas" userId="1c21da55-1342-4304-b618-1643becbd6c6" providerId="ADAL" clId="{48495EBB-5130-48B5-9682-150DEF31F960}" dt="2025-02-13T18:50:44.952" v="206" actId="478"/>
          <ac:picMkLst>
            <pc:docMk/>
            <pc:sldMk cId="128154644" sldId="538"/>
            <ac:picMk id="6" creationId="{85228934-3782-C49B-7DE2-CA4A8558FDCA}"/>
          </ac:picMkLst>
        </pc:picChg>
        <pc:picChg chg="add mod">
          <ac:chgData name="L'aShawn Dallas" userId="1c21da55-1342-4304-b618-1643becbd6c6" providerId="ADAL" clId="{48495EBB-5130-48B5-9682-150DEF31F960}" dt="2025-02-13T19:20:50.356" v="346" actId="14100"/>
          <ac:picMkLst>
            <pc:docMk/>
            <pc:sldMk cId="128154644" sldId="538"/>
            <ac:picMk id="8" creationId="{695A57B8-6811-B258-A394-3C1A7FA28C1F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22:24.713" v="364" actId="1076"/>
        <pc:sldMkLst>
          <pc:docMk/>
          <pc:sldMk cId="418233535" sldId="539"/>
        </pc:sldMkLst>
        <pc:spChg chg="mod">
          <ac:chgData name="L'aShawn Dallas" userId="1c21da55-1342-4304-b618-1643becbd6c6" providerId="ADAL" clId="{48495EBB-5130-48B5-9682-150DEF31F960}" dt="2025-02-13T15:55:40.222" v="177" actId="20577"/>
          <ac:spMkLst>
            <pc:docMk/>
            <pc:sldMk cId="418233535" sldId="539"/>
            <ac:spMk id="2" creationId="{58383157-2D72-A784-C43D-7F40A46A9A95}"/>
          </ac:spMkLst>
        </pc:spChg>
        <pc:spChg chg="mod">
          <ac:chgData name="L'aShawn Dallas" userId="1c21da55-1342-4304-b618-1643becbd6c6" providerId="ADAL" clId="{48495EBB-5130-48B5-9682-150DEF31F960}" dt="2025-02-13T15:55:43.711" v="181" actId="20577"/>
          <ac:spMkLst>
            <pc:docMk/>
            <pc:sldMk cId="418233535" sldId="539"/>
            <ac:spMk id="3" creationId="{FF487A70-BF99-8F73-5A33-004E204838A8}"/>
          </ac:spMkLst>
        </pc:spChg>
        <pc:spChg chg="mod">
          <ac:chgData name="L'aShawn Dallas" userId="1c21da55-1342-4304-b618-1643becbd6c6" providerId="ADAL" clId="{48495EBB-5130-48B5-9682-150DEF31F960}" dt="2025-02-13T19:22:14.584" v="361" actId="20577"/>
          <ac:spMkLst>
            <pc:docMk/>
            <pc:sldMk cId="418233535" sldId="539"/>
            <ac:spMk id="7" creationId="{ECC5937D-57A9-D984-110D-1EB800EEEF54}"/>
          </ac:spMkLst>
        </pc:spChg>
        <pc:spChg chg="mod">
          <ac:chgData name="L'aShawn Dallas" userId="1c21da55-1342-4304-b618-1643becbd6c6" providerId="ADAL" clId="{48495EBB-5130-48B5-9682-150DEF31F960}" dt="2025-02-13T19:22:23.831" v="363" actId="20577"/>
          <ac:spMkLst>
            <pc:docMk/>
            <pc:sldMk cId="418233535" sldId="539"/>
            <ac:spMk id="8" creationId="{364690AC-E604-E271-1F46-1A3567A95137}"/>
          </ac:spMkLst>
        </pc:spChg>
        <pc:spChg chg="mod">
          <ac:chgData name="L'aShawn Dallas" userId="1c21da55-1342-4304-b618-1643becbd6c6" providerId="ADAL" clId="{48495EBB-5130-48B5-9682-150DEF31F960}" dt="2025-02-13T19:22:24.713" v="364" actId="1076"/>
          <ac:spMkLst>
            <pc:docMk/>
            <pc:sldMk cId="418233535" sldId="539"/>
            <ac:spMk id="14" creationId="{64B6AFF2-A549-5D47-B60C-EFBDF7C8924F}"/>
          </ac:spMkLst>
        </pc:spChg>
        <pc:picChg chg="del">
          <ac:chgData name="L'aShawn Dallas" userId="1c21da55-1342-4304-b618-1643becbd6c6" providerId="ADAL" clId="{48495EBB-5130-48B5-9682-150DEF31F960}" dt="2025-02-13T18:50:46.464" v="207" actId="478"/>
          <ac:picMkLst>
            <pc:docMk/>
            <pc:sldMk cId="418233535" sldId="539"/>
            <ac:picMk id="6" creationId="{A1064B2D-D4ED-67C9-E799-52C99B06BB44}"/>
          </ac:picMkLst>
        </pc:picChg>
        <pc:picChg chg="add mod">
          <ac:chgData name="L'aShawn Dallas" userId="1c21da55-1342-4304-b618-1643becbd6c6" providerId="ADAL" clId="{48495EBB-5130-48B5-9682-150DEF31F960}" dt="2025-02-13T19:21:52.401" v="358" actId="14100"/>
          <ac:picMkLst>
            <pc:docMk/>
            <pc:sldMk cId="418233535" sldId="539"/>
            <ac:picMk id="9" creationId="{FD6E173C-2EB8-303C-3CC0-79E8A10540BA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25:39.941" v="377" actId="1076"/>
        <pc:sldMkLst>
          <pc:docMk/>
          <pc:sldMk cId="3638880634" sldId="540"/>
        </pc:sldMkLst>
        <pc:spChg chg="mod">
          <ac:chgData name="L'aShawn Dallas" userId="1c21da55-1342-4304-b618-1643becbd6c6" providerId="ADAL" clId="{48495EBB-5130-48B5-9682-150DEF31F960}" dt="2025-02-13T15:55:52.214" v="189" actId="20577"/>
          <ac:spMkLst>
            <pc:docMk/>
            <pc:sldMk cId="3638880634" sldId="540"/>
            <ac:spMk id="2" creationId="{F8564DFB-A016-D2A4-954D-4CEA28533F1E}"/>
          </ac:spMkLst>
        </pc:spChg>
        <pc:spChg chg="mod">
          <ac:chgData name="L'aShawn Dallas" userId="1c21da55-1342-4304-b618-1643becbd6c6" providerId="ADAL" clId="{48495EBB-5130-48B5-9682-150DEF31F960}" dt="2025-02-13T15:55:55.662" v="193" actId="20577"/>
          <ac:spMkLst>
            <pc:docMk/>
            <pc:sldMk cId="3638880634" sldId="540"/>
            <ac:spMk id="3" creationId="{23865977-D342-94DA-C23A-02D91E7799DB}"/>
          </ac:spMkLst>
        </pc:spChg>
        <pc:spChg chg="mod">
          <ac:chgData name="L'aShawn Dallas" userId="1c21da55-1342-4304-b618-1643becbd6c6" providerId="ADAL" clId="{48495EBB-5130-48B5-9682-150DEF31F960}" dt="2025-02-13T19:25:33.591" v="376" actId="1076"/>
          <ac:spMkLst>
            <pc:docMk/>
            <pc:sldMk cId="3638880634" sldId="540"/>
            <ac:spMk id="7" creationId="{FAFF046B-5DA1-79F3-D813-59734036D05F}"/>
          </ac:spMkLst>
        </pc:spChg>
        <pc:spChg chg="mod">
          <ac:chgData name="L'aShawn Dallas" userId="1c21da55-1342-4304-b618-1643becbd6c6" providerId="ADAL" clId="{48495EBB-5130-48B5-9682-150DEF31F960}" dt="2025-02-13T19:25:39.941" v="377" actId="1076"/>
          <ac:spMkLst>
            <pc:docMk/>
            <pc:sldMk cId="3638880634" sldId="540"/>
            <ac:spMk id="8" creationId="{FCC1306C-D68E-5540-24D8-6980053C7205}"/>
          </ac:spMkLst>
        </pc:spChg>
        <pc:picChg chg="del">
          <ac:chgData name="L'aShawn Dallas" userId="1c21da55-1342-4304-b618-1643becbd6c6" providerId="ADAL" clId="{48495EBB-5130-48B5-9682-150DEF31F960}" dt="2025-02-13T18:50:48.392" v="208" actId="478"/>
          <ac:picMkLst>
            <pc:docMk/>
            <pc:sldMk cId="3638880634" sldId="540"/>
            <ac:picMk id="6" creationId="{0BE3E638-76A8-ACBC-EDBC-DCB834BBE861}"/>
          </ac:picMkLst>
        </pc:picChg>
        <pc:picChg chg="add mod">
          <ac:chgData name="L'aShawn Dallas" userId="1c21da55-1342-4304-b618-1643becbd6c6" providerId="ADAL" clId="{48495EBB-5130-48B5-9682-150DEF31F960}" dt="2025-02-13T19:25:11.729" v="371" actId="14100"/>
          <ac:picMkLst>
            <pc:docMk/>
            <pc:sldMk cId="3638880634" sldId="540"/>
            <ac:picMk id="9" creationId="{E3282C50-21A5-B00F-2169-747A4143D2DE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06:31.459" v="231" actId="20577"/>
        <pc:sldMkLst>
          <pc:docMk/>
          <pc:sldMk cId="1925797677" sldId="541"/>
        </pc:sldMkLst>
        <pc:spChg chg="mod">
          <ac:chgData name="L'aShawn Dallas" userId="1c21da55-1342-4304-b618-1643becbd6c6" providerId="ADAL" clId="{48495EBB-5130-48B5-9682-150DEF31F960}" dt="2025-02-13T15:50:35.544" v="11" actId="20577"/>
          <ac:spMkLst>
            <pc:docMk/>
            <pc:sldMk cId="1925797677" sldId="541"/>
            <ac:spMk id="2" creationId="{687BBA25-A4AC-5378-9DA0-78AB0AD36DD4}"/>
          </ac:spMkLst>
        </pc:spChg>
        <pc:spChg chg="mod">
          <ac:chgData name="L'aShawn Dallas" userId="1c21da55-1342-4304-b618-1643becbd6c6" providerId="ADAL" clId="{48495EBB-5130-48B5-9682-150DEF31F960}" dt="2025-02-13T15:50:39.384" v="13" actId="20577"/>
          <ac:spMkLst>
            <pc:docMk/>
            <pc:sldMk cId="1925797677" sldId="541"/>
            <ac:spMk id="3" creationId="{AF8F16EC-5EBA-23D5-923E-A18DBF1E09F3}"/>
          </ac:spMkLst>
        </pc:spChg>
        <pc:spChg chg="mod">
          <ac:chgData name="L'aShawn Dallas" userId="1c21da55-1342-4304-b618-1643becbd6c6" providerId="ADAL" clId="{48495EBB-5130-48B5-9682-150DEF31F960}" dt="2025-02-13T19:06:31.459" v="231" actId="20577"/>
          <ac:spMkLst>
            <pc:docMk/>
            <pc:sldMk cId="1925797677" sldId="541"/>
            <ac:spMk id="11" creationId="{FE781E7F-83B2-721D-9B2C-67E2E27A6F04}"/>
          </ac:spMkLst>
        </pc:spChg>
        <pc:picChg chg="add mod">
          <ac:chgData name="L'aShawn Dallas" userId="1c21da55-1342-4304-b618-1643becbd6c6" providerId="ADAL" clId="{48495EBB-5130-48B5-9682-150DEF31F960}" dt="2025-02-13T19:06:25.581" v="229" actId="14100"/>
          <ac:picMkLst>
            <pc:docMk/>
            <pc:sldMk cId="1925797677" sldId="541"/>
            <ac:picMk id="6" creationId="{FDE904C2-6F76-E959-B5D5-71DAEEE53A67}"/>
          </ac:picMkLst>
        </pc:picChg>
        <pc:picChg chg="del">
          <ac:chgData name="L'aShawn Dallas" userId="1c21da55-1342-4304-b618-1643becbd6c6" providerId="ADAL" clId="{48495EBB-5130-48B5-9682-150DEF31F960}" dt="2025-02-13T18:50:08.376" v="194" actId="478"/>
          <ac:picMkLst>
            <pc:docMk/>
            <pc:sldMk cId="1925797677" sldId="541"/>
            <ac:picMk id="10" creationId="{544CA4A5-1C8C-6B94-681B-91BD6AFF0F0E}"/>
          </ac:picMkLst>
        </pc:picChg>
      </pc:sldChg>
      <pc:sldChg chg="addSp delSp modSp mod">
        <pc:chgData name="L'aShawn Dallas" userId="1c21da55-1342-4304-b618-1643becbd6c6" providerId="ADAL" clId="{48495EBB-5130-48B5-9682-150DEF31F960}" dt="2025-02-13T19:07:33.975" v="244" actId="20577"/>
        <pc:sldMkLst>
          <pc:docMk/>
          <pc:sldMk cId="2492980093" sldId="543"/>
        </pc:sldMkLst>
        <pc:spChg chg="mod">
          <ac:chgData name="L'aShawn Dallas" userId="1c21da55-1342-4304-b618-1643becbd6c6" providerId="ADAL" clId="{48495EBB-5130-48B5-9682-150DEF31F960}" dt="2025-02-13T15:51:30.001" v="23" actId="20577"/>
          <ac:spMkLst>
            <pc:docMk/>
            <pc:sldMk cId="2492980093" sldId="543"/>
            <ac:spMk id="2" creationId="{BBA41EFD-37C5-2225-EB0E-7C19FD814B43}"/>
          </ac:spMkLst>
        </pc:spChg>
        <pc:spChg chg="mod">
          <ac:chgData name="L'aShawn Dallas" userId="1c21da55-1342-4304-b618-1643becbd6c6" providerId="ADAL" clId="{48495EBB-5130-48B5-9682-150DEF31F960}" dt="2025-02-13T15:51:36.994" v="25" actId="20577"/>
          <ac:spMkLst>
            <pc:docMk/>
            <pc:sldMk cId="2492980093" sldId="543"/>
            <ac:spMk id="3" creationId="{5AAC2958-41D0-65F5-DD25-3122060C61A0}"/>
          </ac:spMkLst>
        </pc:spChg>
        <pc:spChg chg="mod">
          <ac:chgData name="L'aShawn Dallas" userId="1c21da55-1342-4304-b618-1643becbd6c6" providerId="ADAL" clId="{48495EBB-5130-48B5-9682-150DEF31F960}" dt="2025-02-13T19:07:33.975" v="244" actId="20577"/>
          <ac:spMkLst>
            <pc:docMk/>
            <pc:sldMk cId="2492980093" sldId="543"/>
            <ac:spMk id="7" creationId="{8EAA0BDE-4283-8343-3732-6DD0CECD2CA8}"/>
          </ac:spMkLst>
        </pc:spChg>
        <pc:picChg chg="del">
          <ac:chgData name="L'aShawn Dallas" userId="1c21da55-1342-4304-b618-1643becbd6c6" providerId="ADAL" clId="{48495EBB-5130-48B5-9682-150DEF31F960}" dt="2025-02-13T18:50:12.488" v="196" actId="478"/>
          <ac:picMkLst>
            <pc:docMk/>
            <pc:sldMk cId="2492980093" sldId="543"/>
            <ac:picMk id="6" creationId="{519C385F-548B-8492-1745-7D8610E07A5E}"/>
          </ac:picMkLst>
        </pc:picChg>
        <pc:picChg chg="add mod">
          <ac:chgData name="L'aShawn Dallas" userId="1c21da55-1342-4304-b618-1643becbd6c6" providerId="ADAL" clId="{48495EBB-5130-48B5-9682-150DEF31F960}" dt="2025-02-13T19:07:26.526" v="243" actId="14100"/>
          <ac:picMkLst>
            <pc:docMk/>
            <pc:sldMk cId="2492980093" sldId="543"/>
            <ac:picMk id="8" creationId="{A8A30B33-5C78-295D-2318-F0F9CDA4FD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986ED-6FAD-1433-BD40-C0CB44DA8E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D90B2E6F-F33C-CC93-D235-B5CA46E55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18, 2024 / </a:t>
            </a:r>
            <a:r>
              <a:rPr lang="en-US" sz="1600" dirty="0"/>
              <a:t>18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20, 2024 / 20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A3425-9D8C-38CD-8403-B84FFE4A2296}"/>
              </a:ext>
            </a:extLst>
          </p:cNvPr>
          <p:cNvSpPr txBox="1"/>
          <p:nvPr/>
        </p:nvSpPr>
        <p:spPr>
          <a:xfrm>
            <a:off x="6433523" y="3325261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C0853-2DF7-701F-2C6E-523CF80F2EE5}"/>
              </a:ext>
            </a:extLst>
          </p:cNvPr>
          <p:cNvSpPr txBox="1"/>
          <p:nvPr/>
        </p:nvSpPr>
        <p:spPr>
          <a:xfrm>
            <a:off x="6482159" y="37465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48207-73E6-77BF-F8AD-892D5F123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50762"/>
            <a:ext cx="5956301" cy="39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20, 2024 / 20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E6296-77DE-4640-1EF8-2B6FC9E6D773}"/>
              </a:ext>
            </a:extLst>
          </p:cNvPr>
          <p:cNvSpPr txBox="1"/>
          <p:nvPr/>
        </p:nvSpPr>
        <p:spPr>
          <a:xfrm>
            <a:off x="6565855" y="3304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0EC69-E63A-36A3-687E-1031133AB617}"/>
              </a:ext>
            </a:extLst>
          </p:cNvPr>
          <p:cNvSpPr txBox="1"/>
          <p:nvPr/>
        </p:nvSpPr>
        <p:spPr>
          <a:xfrm>
            <a:off x="6558652" y="3817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3C162-5628-B6A1-936D-9E1F5ADD3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7" y="898526"/>
            <a:ext cx="5918890" cy="38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20, 2024 / 20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DAD14-C513-8438-C541-D1DFF980CDFB}"/>
              </a:ext>
            </a:extLst>
          </p:cNvPr>
          <p:cNvSpPr txBox="1"/>
          <p:nvPr/>
        </p:nvSpPr>
        <p:spPr>
          <a:xfrm>
            <a:off x="6469343" y="3320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BF2FF-50E3-FC1B-AD9F-E8A9850830FF}"/>
              </a:ext>
            </a:extLst>
          </p:cNvPr>
          <p:cNvSpPr txBox="1"/>
          <p:nvPr/>
        </p:nvSpPr>
        <p:spPr>
          <a:xfrm>
            <a:off x="6536501" y="37387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15823-265D-A190-18B7-3750B1A4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939588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25254E63-5B5F-AA2E-D565-BFF60B04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21, 2024 / 21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21, 2024 / 21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5D6FC-D3E6-53D3-2A87-FB7F7528BAA9}"/>
              </a:ext>
            </a:extLst>
          </p:cNvPr>
          <p:cNvSpPr txBox="1"/>
          <p:nvPr/>
        </p:nvSpPr>
        <p:spPr>
          <a:xfrm>
            <a:off x="6445253" y="3305508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1490-05B7-A5EF-4B0D-89CDEAE22CA8}"/>
              </a:ext>
            </a:extLst>
          </p:cNvPr>
          <p:cNvSpPr txBox="1"/>
          <p:nvPr/>
        </p:nvSpPr>
        <p:spPr>
          <a:xfrm>
            <a:off x="6457179" y="3792464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D94E-5B5A-DE58-5B72-2FEA1527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98525"/>
            <a:ext cx="5791200" cy="38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21, 2024 / 21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BF9BB-FDDA-0E8D-E024-760A5F514055}"/>
              </a:ext>
            </a:extLst>
          </p:cNvPr>
          <p:cNvSpPr txBox="1"/>
          <p:nvPr/>
        </p:nvSpPr>
        <p:spPr>
          <a:xfrm>
            <a:off x="6469342" y="3358020"/>
            <a:ext cx="4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798DB-C153-B0F9-E71F-C148062A6A27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8DA93-693A-146E-4EF1-FFED500A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9" y="1075730"/>
            <a:ext cx="6033867" cy="36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21, 2024 / 21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46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CE31-A1AC-3C0C-EB92-5D486612AF38}"/>
              </a:ext>
            </a:extLst>
          </p:cNvPr>
          <p:cNvSpPr txBox="1"/>
          <p:nvPr/>
        </p:nvSpPr>
        <p:spPr>
          <a:xfrm>
            <a:off x="6453188" y="37671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D08BE-0E44-DF1A-7628-B56A3B9D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5730"/>
            <a:ext cx="5893625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282A-4FDF-4848-F670-0EBC936E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194EFFA3-C93C-360E-2A4D-BD24F9642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FB85DB-8B24-6885-468A-5809DC5E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22, 2024 / 22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8945-3FAF-580F-4D6D-F90F670B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ADE6A44-980A-32F2-CAF6-9CB17F7C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7610BE6F-FE65-8305-0C53-915AF41E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4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C1C7-A69F-E405-CE63-6D8CE4D0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19CD-1408-8C82-C49F-47219E0D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22, 2024 / 22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304E4-15DF-53B5-E2C8-2C367D5E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4B328347-90EB-F83E-469B-EC70769F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C49C5A4-1FB4-1CCC-0138-0706016F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595ECFDD-A460-F2CD-9C2B-F6E92C862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79C237E-5D05-7FD1-8C25-F55D43D2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2BBF27B-5660-12B3-861F-BFB6AD4A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B2EC630-75BE-9277-E006-374865B5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22AC80B6-60F5-3DC3-1D5B-F369CD08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19EE3050-FA8A-4E74-72FC-D0870CEC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1D7E2A6-F446-6A2F-A08A-8A4B110D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4B5E4-25E3-2711-8939-3CF1EACE6818}"/>
              </a:ext>
            </a:extLst>
          </p:cNvPr>
          <p:cNvSpPr txBox="1"/>
          <p:nvPr/>
        </p:nvSpPr>
        <p:spPr>
          <a:xfrm>
            <a:off x="6555628" y="3328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593F4-6E10-533B-6512-CE5875824864}"/>
              </a:ext>
            </a:extLst>
          </p:cNvPr>
          <p:cNvSpPr txBox="1"/>
          <p:nvPr/>
        </p:nvSpPr>
        <p:spPr>
          <a:xfrm>
            <a:off x="6555628" y="3794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A57B8-6811-B258-A394-3C1A7FA2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112838"/>
            <a:ext cx="5789474" cy="3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B7643-0670-B9A7-C41D-2D2EE76D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3157-2D72-A784-C43D-7F40A46A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22, 2024 / 22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25264-41D9-F806-7FF8-CD18E5FC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D818017F-EF70-5E54-B77B-1455EAC4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FF487A70-BF99-8F73-5A33-004E2048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4B6AFF2-A549-5D47-B60C-EFBDF7C8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055" y="3780911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9BC4E5A9-063B-1A35-39B8-7C1FD3D2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F0ED49-FDDD-DB1D-905D-CA4D546B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D4C3BBC-54F3-521C-AADF-CBE5C118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980C1B8-D283-AD98-9910-0ADC502CD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E565D04D-0B53-3F8D-536F-A8419949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DD99F16B-C828-69CA-871A-AAF86130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5937D-57A9-D984-110D-1EB800EEEF54}"/>
              </a:ext>
            </a:extLst>
          </p:cNvPr>
          <p:cNvSpPr txBox="1"/>
          <p:nvPr/>
        </p:nvSpPr>
        <p:spPr>
          <a:xfrm>
            <a:off x="6502795" y="332291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4690AC-E604-E271-1F46-1A3567A95137}"/>
              </a:ext>
            </a:extLst>
          </p:cNvPr>
          <p:cNvSpPr txBox="1"/>
          <p:nvPr/>
        </p:nvSpPr>
        <p:spPr>
          <a:xfrm>
            <a:off x="6518143" y="378992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E173C-2EB8-303C-3CC0-79E8A105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1075730"/>
            <a:ext cx="5895837" cy="36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5C44-69F8-93FE-8B32-BAC59B47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BA25-A4AC-5378-9DA0-78AB0AD3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18, 2024 / </a:t>
            </a:r>
            <a:r>
              <a:rPr lang="en-US" sz="1600" dirty="0"/>
              <a:t>18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6DC-C011-9FA1-5EBD-21A9323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4FDB21D-9B49-7976-AE7D-B77334F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F8F16EC-5EBA-23D5-923E-A18DBF1E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C049D61-6787-9A0E-45C1-E56E065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B828120-9E62-C830-B845-7DC3DC2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7200CF-8646-6F70-8C85-F8C116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901E31-4A78-418E-7C78-B7CF2E8F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E4694E3-4F5B-82B1-BADD-A9587E6C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F2F1C2B-45C5-A2F6-BC5E-3C436AF6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10CC642-9E55-1764-B9C1-50EB33D8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81E7F-83B2-721D-9B2C-67E2E27A6F04}"/>
              </a:ext>
            </a:extLst>
          </p:cNvPr>
          <p:cNvSpPr txBox="1"/>
          <p:nvPr/>
        </p:nvSpPr>
        <p:spPr>
          <a:xfrm>
            <a:off x="6467129" y="3335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F08B-9FCA-E7C1-B19F-666E23D34D9E}"/>
              </a:ext>
            </a:extLst>
          </p:cNvPr>
          <p:cNvSpPr txBox="1"/>
          <p:nvPr/>
        </p:nvSpPr>
        <p:spPr>
          <a:xfrm>
            <a:off x="6453188" y="37729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904C2-6F76-E959-B5D5-71DAEEE53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75731"/>
            <a:ext cx="5910116" cy="36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5566A-DFB7-A6DA-B119-982F2869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DFB-A016-D2A4-954D-4CEA2853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22, 2024 / 22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41E7-4036-388C-9B2D-17DEEE5A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1A05251B-1043-452F-CF29-AD3940E3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3865977-D342-94DA-C23A-02D91E77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96CEE64-9D72-68C2-3FA6-1A264EB1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BD0D976-9E97-7753-8D58-A4A12D5C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D655259-A79E-BD9F-D6A8-E3A137C2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81EFD64-2E57-C45E-F877-1CD9901C5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86B4A61-209C-07BB-72F4-B69A7A10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2EBFA2B1-379B-0E19-A5B3-C1939F25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2A25FD61-60F5-D53E-1C6E-14BF0F10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F046B-5DA1-79F3-D813-59734036D05F}"/>
              </a:ext>
            </a:extLst>
          </p:cNvPr>
          <p:cNvSpPr txBox="1"/>
          <p:nvPr/>
        </p:nvSpPr>
        <p:spPr>
          <a:xfrm>
            <a:off x="6453188" y="32792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306C-D68E-5540-24D8-6980053C7205}"/>
              </a:ext>
            </a:extLst>
          </p:cNvPr>
          <p:cNvSpPr txBox="1"/>
          <p:nvPr/>
        </p:nvSpPr>
        <p:spPr>
          <a:xfrm>
            <a:off x="6453188" y="37715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282C50-21A5-B00F-2169-747A4143D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23330"/>
            <a:ext cx="5898287" cy="36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18, 2024 / </a:t>
            </a:r>
            <a:r>
              <a:rPr lang="en-US" sz="1600" dirty="0"/>
              <a:t>18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3825" y="3779107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824" y="5087938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C4322-75FA-69B4-57A1-F34592538DBB}"/>
              </a:ext>
            </a:extLst>
          </p:cNvPr>
          <p:cNvSpPr txBox="1"/>
          <p:nvPr/>
        </p:nvSpPr>
        <p:spPr>
          <a:xfrm>
            <a:off x="6434828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852D2-1DAB-B6EB-58F2-DED210B6758A}"/>
              </a:ext>
            </a:extLst>
          </p:cNvPr>
          <p:cNvSpPr txBox="1"/>
          <p:nvPr/>
        </p:nvSpPr>
        <p:spPr>
          <a:xfrm>
            <a:off x="6518996" y="3769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E9FC1-0A5B-5905-507A-1BE8B985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4" y="898525"/>
            <a:ext cx="5997292" cy="38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37F-7AE6-F037-CF0B-ADB68F5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EFD-37C5-2225-EB0E-7C19FD81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18, 2024 / </a:t>
            </a:r>
            <a:r>
              <a:rPr lang="en-US" sz="1600" dirty="0"/>
              <a:t>18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D276-D06D-343A-E635-8B40FD2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980AE320-9FBE-2B2A-C64E-BFEEB07C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AAC2958-41D0-65F5-DD25-3122060C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E52F7B7-C6A6-026D-1184-62B3C548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7AA286-D593-0063-A6B6-84099C5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2EAD957-DC82-519C-53E0-E6B46440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F0586EF-119D-20E1-11A1-0EC11920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49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591D206-F92E-683B-8704-7D9E3C6D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9A012AD-1988-9368-11A5-16507FB9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AB4F0E-7358-90FB-7B05-07BADBE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0BDE-4283-8343-3732-6DD0CECD2CA8}"/>
              </a:ext>
            </a:extLst>
          </p:cNvPr>
          <p:cNvSpPr txBox="1"/>
          <p:nvPr/>
        </p:nvSpPr>
        <p:spPr>
          <a:xfrm>
            <a:off x="6532896" y="3351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FCA5C-2716-8B8F-47B9-8FC9DDE8B0DE}"/>
              </a:ext>
            </a:extLst>
          </p:cNvPr>
          <p:cNvSpPr txBox="1"/>
          <p:nvPr/>
        </p:nvSpPr>
        <p:spPr>
          <a:xfrm>
            <a:off x="6546428" y="3780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30B33-5C78-295D-2318-F0F9CDA4F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7301"/>
            <a:ext cx="6058575" cy="37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F065095F-2D40-AA1D-3597-D161245DC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19, 2024 / </a:t>
            </a:r>
            <a:r>
              <a:rPr lang="en-US" sz="1600" dirty="0"/>
              <a:t>19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19, 2024 / </a:t>
            </a:r>
            <a:r>
              <a:rPr lang="en-US" sz="1600" dirty="0"/>
              <a:t>19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242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47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A5EAA-BAAB-5075-D429-1BA2F2BF43A8}"/>
              </a:ext>
            </a:extLst>
          </p:cNvPr>
          <p:cNvSpPr txBox="1"/>
          <p:nvPr/>
        </p:nvSpPr>
        <p:spPr>
          <a:xfrm>
            <a:off x="6469343" y="3789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77F67-5410-F4B8-BA2C-89685F6B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98525"/>
            <a:ext cx="5985980" cy="38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19, 2024 / </a:t>
            </a:r>
            <a:r>
              <a:rPr lang="en-US" sz="1600" dirty="0"/>
              <a:t>19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37D3E-926A-76C3-5C5A-4EA645991DC3}"/>
              </a:ext>
            </a:extLst>
          </p:cNvPr>
          <p:cNvSpPr txBox="1"/>
          <p:nvPr/>
        </p:nvSpPr>
        <p:spPr>
          <a:xfrm>
            <a:off x="6453608" y="33248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5CF62-7D14-D1EB-C50A-660801D2C9A1}"/>
              </a:ext>
            </a:extLst>
          </p:cNvPr>
          <p:cNvSpPr txBox="1"/>
          <p:nvPr/>
        </p:nvSpPr>
        <p:spPr>
          <a:xfrm>
            <a:off x="6496157" y="37809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AABE2-5A2A-F991-F728-EDD8FE8D7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9293"/>
            <a:ext cx="5927750" cy="39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19, 2024 / </a:t>
            </a:r>
            <a:r>
              <a:rPr lang="en-US" sz="1600" dirty="0"/>
              <a:t>19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11</a:t>
            </a: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BB898-5998-5B4F-0A70-31A0B186DFB6}"/>
              </a:ext>
            </a:extLst>
          </p:cNvPr>
          <p:cNvSpPr txBox="1"/>
          <p:nvPr/>
        </p:nvSpPr>
        <p:spPr>
          <a:xfrm>
            <a:off x="6444473" y="33181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72F7E-B7EF-C860-5FCF-36561F27B67B}"/>
              </a:ext>
            </a:extLst>
          </p:cNvPr>
          <p:cNvSpPr txBox="1"/>
          <p:nvPr/>
        </p:nvSpPr>
        <p:spPr>
          <a:xfrm>
            <a:off x="6492931" y="37924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7E65D-4E48-D087-B44A-443772012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143000"/>
            <a:ext cx="5768108" cy="36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265DEEBA-7A0D-A417-55A8-041698E37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November 20, 2024 / 20</a:t>
            </a:r>
            <a:r>
              <a:rPr lang="en-US" sz="1600" dirty="0"/>
              <a:t> </a:t>
            </a:r>
            <a:r>
              <a:rPr lang="en-US" sz="1600" dirty="0" err="1"/>
              <a:t>novembre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2024/11/20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20378</TotalTime>
  <Words>1447</Words>
  <Application>Microsoft Office PowerPoint</Application>
  <PresentationFormat>On-screen Show (4:3)</PresentationFormat>
  <Paragraphs>338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November 18, 2024 / 18 novembre 2024</vt:lpstr>
      <vt:lpstr>Port Hope Site LTWMF  IGLTD du site de Port Hope November 18, 2024 / 18 novembre 2024</vt:lpstr>
      <vt:lpstr>Port Hope Site LTWMF  IGLTD du site de Port Hope November 18, 2024 / 18 novembre 2024</vt:lpstr>
      <vt:lpstr>Port Hope Site LTWMF  IGLTD du site de Port Hope November 18, 2024 / 18 novembre 2024</vt:lpstr>
      <vt:lpstr>Port Hope Site LTWMF  IGLTD du site de Port Hope November 19, 2024 / 19 novembre 2024</vt:lpstr>
      <vt:lpstr>Port Hope Site LTWMF  IGLTD du site de Port Hope November 19, 2024 / 19 novembre 2024</vt:lpstr>
      <vt:lpstr>Port Hope Site LTWMF  IGLTD du site de Port Hope November 19, 2024 / 19 novembre 2024</vt:lpstr>
      <vt:lpstr>Port Hope Site LTWMF  IGLTD du site de Port Hope November 19, 2024 / 19 novembre 2024</vt:lpstr>
      <vt:lpstr>Port Hope Site LTWMF  IGLTD du site de Port Hope November 20, 2024 / 20 novembre 2024</vt:lpstr>
      <vt:lpstr>Port Hope Site LTWMF  IGLTD du site de Port Hope November 20, 2024 / 20 novembre 2024</vt:lpstr>
      <vt:lpstr>Port Hope Site LTWMF  IGLTD du site de Port Hope November 20, 2024 / 20 novembre 2024</vt:lpstr>
      <vt:lpstr>Port Hope Site LTWMF  IGLTD du site de Port Hope November 20, 2024 / 20 novembre 2024</vt:lpstr>
      <vt:lpstr>Port Hope Site LTWMF  IGLTD du site de Port Hope November 21, 2024 / 21 novembre 2024</vt:lpstr>
      <vt:lpstr>Port Hope Site LTWMF  IGLTD du site de Port Hope November 21, 2024 / 21 novembre 2024</vt:lpstr>
      <vt:lpstr>Port Hope Site LTWMF  IGLTD du site de Port Hope November 21, 2024 / 21 novembre 2024</vt:lpstr>
      <vt:lpstr>Port Hope Site LTWMF  IGLTD du site de Port Hope November 21, 2024 / 21 novembre 2024</vt:lpstr>
      <vt:lpstr>Port Hope Site LTWMF  IGLTD du site de Port Hope November 22, 2024 / 22 novembre 2024</vt:lpstr>
      <vt:lpstr>Port Hope Site LTWMF  IGLTD du site de Port Hope November 22, 2024 / 22 novembre 2024</vt:lpstr>
      <vt:lpstr>Port Hope Site LTWMF  IGLTD du site de Port Hope November 22, 2024 / 22 novembre 2024</vt:lpstr>
      <vt:lpstr>Port Hope Site LTWMF  IGLTD du site de Port Hope November 22, 2024 / 22 novembre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994</cp:revision>
  <cp:lastPrinted>2021-06-25T11:17:21Z</cp:lastPrinted>
  <dcterms:created xsi:type="dcterms:W3CDTF">2009-10-15T14:07:31Z</dcterms:created>
  <dcterms:modified xsi:type="dcterms:W3CDTF">2025-07-15T14:58:31Z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2025-07-15T14:45:28Z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0a54cde0-7edd-4b98-b3ca-d374de85131b</vt:lpwstr>
  </property>
  <property fmtid="{D5CDD505-2E9C-101B-9397-08002B2CF9AE}" pid="9" name="MSIP_Label_047d1604-a11e-4c33-b65a-00a6c0f6fd4a_ContentBits">
    <vt:lpwstr>1</vt:lpwstr>
  </property>
  <property fmtid="{D5CDD505-2E9C-101B-9397-08002B2CF9AE}" pid="10" name="MSIP_Label_047d1604-a11e-4c33-b65a-00a6c0f6fd4a_Tag">
    <vt:lpwstr>10, 0, 1, 1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OFFICIAL USE ONLY / À USAGE EXCLUSIF</vt:lpwstr>
  </property>
</Properties>
</file>