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541" r:id="rId6"/>
    <p:sldId id="526" r:id="rId7"/>
    <p:sldId id="543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37" r:id="rId21"/>
    <p:sldId id="538" r:id="rId22"/>
    <p:sldId id="539" r:id="rId23"/>
    <p:sldId id="540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6C886-F558-4317-97A2-536E69C6B054}" v="1" dt="2025-02-13T21:06:32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26F6C886-F558-4317-97A2-536E69C6B054}"/>
    <pc:docChg chg="custSel modSld">
      <pc:chgData name="L'aShawn Dallas" userId="1c21da55-1342-4304-b618-1643becbd6c6" providerId="ADAL" clId="{26F6C886-F558-4317-97A2-536E69C6B054}" dt="2025-02-13T21:18:52.057" v="328" actId="20577"/>
      <pc:docMkLst>
        <pc:docMk/>
      </pc:docMkLst>
      <pc:sldChg chg="modSp mod">
        <pc:chgData name="L'aShawn Dallas" userId="1c21da55-1342-4304-b618-1643becbd6c6" providerId="ADAL" clId="{26F6C886-F558-4317-97A2-536E69C6B054}" dt="2025-02-13T19:33:31.673" v="11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26F6C886-F558-4317-97A2-536E69C6B054}" dt="2025-02-13T19:33:26.985" v="7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3:31.673" v="11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modSp mod">
        <pc:chgData name="L'aShawn Dallas" userId="1c21da55-1342-4304-b618-1643becbd6c6" providerId="ADAL" clId="{26F6C886-F558-4317-97A2-536E69C6B054}" dt="2025-02-13T19:36:24.585" v="59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26F6C886-F558-4317-97A2-536E69C6B054}" dt="2025-02-13T19:36:19.818" v="55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6:24.585" v="59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26F6C886-F558-4317-97A2-536E69C6B054}" dt="2025-02-13T21:14:54.454" v="291" actId="20577"/>
        <pc:sldMkLst>
          <pc:docMk/>
          <pc:sldMk cId="2064252711" sldId="496"/>
        </pc:sldMkLst>
        <pc:spChg chg="mod">
          <ac:chgData name="L'aShawn Dallas" userId="1c21da55-1342-4304-b618-1643becbd6c6" providerId="ADAL" clId="{26F6C886-F558-4317-97A2-536E69C6B054}" dt="2025-02-13T19:37:11.586" v="67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7:16.410" v="71" actId="20577"/>
          <ac:spMkLst>
            <pc:docMk/>
            <pc:sldMk cId="2064252711" sldId="496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4:54.454" v="291" actId="20577"/>
          <ac:spMkLst>
            <pc:docMk/>
            <pc:sldMk cId="2064252711" sldId="496"/>
            <ac:spMk id="11" creationId="{53BA5EAA-BAAB-5075-D429-1BA2F2BF43A8}"/>
          </ac:spMkLst>
        </pc:spChg>
        <pc:spChg chg="mod">
          <ac:chgData name="L'aShawn Dallas" userId="1c21da55-1342-4304-b618-1643becbd6c6" providerId="ADAL" clId="{26F6C886-F558-4317-97A2-536E69C6B054}" dt="2025-02-13T21:14:49.742" v="289" actId="20577"/>
          <ac:spMkLst>
            <pc:docMk/>
            <pc:sldMk cId="2064252711" sldId="496"/>
            <ac:spMk id="17" creationId="{00000000-0000-0000-0000-000000000000}"/>
          </ac:spMkLst>
        </pc:spChg>
        <pc:picChg chg="del">
          <ac:chgData name="L'aShawn Dallas" userId="1c21da55-1342-4304-b618-1643becbd6c6" providerId="ADAL" clId="{26F6C886-F558-4317-97A2-536E69C6B054}" dt="2025-02-13T20:16:56.881" v="171" actId="478"/>
          <ac:picMkLst>
            <pc:docMk/>
            <pc:sldMk cId="2064252711" sldId="496"/>
            <ac:picMk id="6" creationId="{90A77F67-5410-F4B8-BA2C-89685F6B5C0D}"/>
          </ac:picMkLst>
        </pc:picChg>
        <pc:picChg chg="add mod">
          <ac:chgData name="L'aShawn Dallas" userId="1c21da55-1342-4304-b618-1643becbd6c6" providerId="ADAL" clId="{26F6C886-F558-4317-97A2-536E69C6B054}" dt="2025-02-13T21:04:51.779" v="215" actId="14100"/>
          <ac:picMkLst>
            <pc:docMk/>
            <pc:sldMk cId="2064252711" sldId="496"/>
            <ac:picMk id="7" creationId="{F4AC5A47-6DD1-A616-C59B-EA9D6EC3DC3D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3:40.393" v="286" actId="1076"/>
        <pc:sldMkLst>
          <pc:docMk/>
          <pc:sldMk cId="3421483890" sldId="526"/>
        </pc:sldMkLst>
        <pc:spChg chg="mod">
          <ac:chgData name="L'aShawn Dallas" userId="1c21da55-1342-4304-b618-1643becbd6c6" providerId="ADAL" clId="{26F6C886-F558-4317-97A2-536E69C6B054}" dt="2025-02-13T19:35:48.114" v="31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5:52.545" v="35" actId="20577"/>
          <ac:spMkLst>
            <pc:docMk/>
            <pc:sldMk cId="3421483890" sldId="526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3:28.245" v="283" actId="20577"/>
          <ac:spMkLst>
            <pc:docMk/>
            <pc:sldMk cId="3421483890" sldId="526"/>
            <ac:spMk id="10" creationId="{072C4322-75FA-69B4-57A1-F34592538DBB}"/>
          </ac:spMkLst>
        </pc:spChg>
        <pc:spChg chg="mod">
          <ac:chgData name="L'aShawn Dallas" userId="1c21da55-1342-4304-b618-1643becbd6c6" providerId="ADAL" clId="{26F6C886-F558-4317-97A2-536E69C6B054}" dt="2025-02-13T21:13:40.393" v="286" actId="1076"/>
          <ac:spMkLst>
            <pc:docMk/>
            <pc:sldMk cId="3421483890" sldId="526"/>
            <ac:spMk id="11" creationId="{503852D2-1DAB-B6EB-58F2-DED210B6758A}"/>
          </ac:spMkLst>
        </pc:spChg>
        <pc:picChg chg="del">
          <ac:chgData name="L'aShawn Dallas" userId="1c21da55-1342-4304-b618-1643becbd6c6" providerId="ADAL" clId="{26F6C886-F558-4317-97A2-536E69C6B054}" dt="2025-02-13T20:16:51.657" v="169" actId="478"/>
          <ac:picMkLst>
            <pc:docMk/>
            <pc:sldMk cId="3421483890" sldId="526"/>
            <ac:picMk id="6" creationId="{AFAE9FC1-0A5B-5905-507A-1BE8B985F2D3}"/>
          </ac:picMkLst>
        </pc:picChg>
        <pc:picChg chg="add mod">
          <ac:chgData name="L'aShawn Dallas" userId="1c21da55-1342-4304-b618-1643becbd6c6" providerId="ADAL" clId="{26F6C886-F558-4317-97A2-536E69C6B054}" dt="2025-02-13T21:04:03.115" v="206" actId="14100"/>
          <ac:picMkLst>
            <pc:docMk/>
            <pc:sldMk cId="3421483890" sldId="526"/>
            <ac:picMk id="7" creationId="{C7B87C5D-9134-AA3E-CDBB-0205E4744AC9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5:05.362" v="294" actId="20577"/>
        <pc:sldMkLst>
          <pc:docMk/>
          <pc:sldMk cId="2547415170" sldId="527"/>
        </pc:sldMkLst>
        <pc:spChg chg="mod">
          <ac:chgData name="L'aShawn Dallas" userId="1c21da55-1342-4304-b618-1643becbd6c6" providerId="ADAL" clId="{26F6C886-F558-4317-97A2-536E69C6B054}" dt="2025-02-13T19:37:25.953" v="79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7:30.306" v="83" actId="20577"/>
          <ac:spMkLst>
            <pc:docMk/>
            <pc:sldMk cId="2547415170" sldId="527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5:01.735" v="293" actId="20577"/>
          <ac:spMkLst>
            <pc:docMk/>
            <pc:sldMk cId="2547415170" sldId="527"/>
            <ac:spMk id="7" creationId="{7B937D3E-926A-76C3-5C5A-4EA645991DC3}"/>
          </ac:spMkLst>
        </pc:spChg>
        <pc:spChg chg="mod">
          <ac:chgData name="L'aShawn Dallas" userId="1c21da55-1342-4304-b618-1643becbd6c6" providerId="ADAL" clId="{26F6C886-F558-4317-97A2-536E69C6B054}" dt="2025-02-13T21:15:05.362" v="294" actId="20577"/>
          <ac:spMkLst>
            <pc:docMk/>
            <pc:sldMk cId="2547415170" sldId="527"/>
            <ac:spMk id="11" creationId="{45C5CF62-7D14-D1EB-C50A-660801D2C9A1}"/>
          </ac:spMkLst>
        </pc:spChg>
        <pc:picChg chg="add mod">
          <ac:chgData name="L'aShawn Dallas" userId="1c21da55-1342-4304-b618-1643becbd6c6" providerId="ADAL" clId="{26F6C886-F558-4317-97A2-536E69C6B054}" dt="2025-02-13T21:05:11.266" v="219" actId="14100"/>
          <ac:picMkLst>
            <pc:docMk/>
            <pc:sldMk cId="2547415170" sldId="527"/>
            <ac:picMk id="6" creationId="{6980637D-770F-F0F2-ED13-13F4F34E638E}"/>
          </ac:picMkLst>
        </pc:picChg>
        <pc:picChg chg="del">
          <ac:chgData name="L'aShawn Dallas" userId="1c21da55-1342-4304-b618-1643becbd6c6" providerId="ADAL" clId="{26F6C886-F558-4317-97A2-536E69C6B054}" dt="2025-02-13T20:16:58.537" v="172" actId="478"/>
          <ac:picMkLst>
            <pc:docMk/>
            <pc:sldMk cId="2547415170" sldId="527"/>
            <ac:picMk id="8" creationId="{F3AAABE2-5A2A-F991-F728-EDD8FE8D7BEE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5:30.507" v="297" actId="20577"/>
        <pc:sldMkLst>
          <pc:docMk/>
          <pc:sldMk cId="483565864" sldId="528"/>
        </pc:sldMkLst>
        <pc:spChg chg="mod">
          <ac:chgData name="L'aShawn Dallas" userId="1c21da55-1342-4304-b618-1643becbd6c6" providerId="ADAL" clId="{26F6C886-F558-4317-97A2-536E69C6B054}" dt="2025-02-13T19:37:39.274" v="91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7:43.602" v="95" actId="20577"/>
          <ac:spMkLst>
            <pc:docMk/>
            <pc:sldMk cId="483565864" sldId="528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5:24.551" v="296" actId="20577"/>
          <ac:spMkLst>
            <pc:docMk/>
            <pc:sldMk cId="483565864" sldId="528"/>
            <ac:spMk id="10" creationId="{E78BB898-5998-5B4F-0A70-31A0B186DFB6}"/>
          </ac:spMkLst>
        </pc:spChg>
        <pc:spChg chg="mod">
          <ac:chgData name="L'aShawn Dallas" userId="1c21da55-1342-4304-b618-1643becbd6c6" providerId="ADAL" clId="{26F6C886-F558-4317-97A2-536E69C6B054}" dt="2025-02-13T21:15:30.507" v="297" actId="20577"/>
          <ac:spMkLst>
            <pc:docMk/>
            <pc:sldMk cId="483565864" sldId="528"/>
            <ac:spMk id="13" creationId="{58A72F7E-B7EF-C860-5FCF-36561F27B67B}"/>
          </ac:spMkLst>
        </pc:spChg>
        <pc:picChg chg="del">
          <ac:chgData name="L'aShawn Dallas" userId="1c21da55-1342-4304-b618-1643becbd6c6" providerId="ADAL" clId="{26F6C886-F558-4317-97A2-536E69C6B054}" dt="2025-02-13T20:17:01.426" v="173" actId="478"/>
          <ac:picMkLst>
            <pc:docMk/>
            <pc:sldMk cId="483565864" sldId="528"/>
            <ac:picMk id="6" creationId="{5447E65D-4E48-D087-B44A-443772012B39}"/>
          </ac:picMkLst>
        </pc:picChg>
        <pc:picChg chg="add mod">
          <ac:chgData name="L'aShawn Dallas" userId="1c21da55-1342-4304-b618-1643becbd6c6" providerId="ADAL" clId="{26F6C886-F558-4317-97A2-536E69C6B054}" dt="2025-02-13T21:05:40.906" v="226" actId="14100"/>
          <ac:picMkLst>
            <pc:docMk/>
            <pc:sldMk cId="483565864" sldId="528"/>
            <ac:picMk id="7" creationId="{B0CA6ED6-30F2-4FB3-0859-33F964DD6D0F}"/>
          </ac:picMkLst>
        </pc:picChg>
      </pc:sldChg>
      <pc:sldChg chg="modSp mod">
        <pc:chgData name="L'aShawn Dallas" userId="1c21da55-1342-4304-b618-1643becbd6c6" providerId="ADAL" clId="{26F6C886-F558-4317-97A2-536E69C6B054}" dt="2025-02-13T19:38:18.657" v="101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26F6C886-F558-4317-97A2-536E69C6B054}" dt="2025-02-13T19:38:13.995" v="99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8:18.657" v="101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26F6C886-F558-4317-97A2-536E69C6B054}" dt="2025-02-13T21:16:40.096" v="309" actId="20577"/>
        <pc:sldMkLst>
          <pc:docMk/>
          <pc:sldMk cId="193907940" sldId="530"/>
        </pc:sldMkLst>
        <pc:spChg chg="mod">
          <ac:chgData name="L'aShawn Dallas" userId="1c21da55-1342-4304-b618-1643becbd6c6" providerId="ADAL" clId="{26F6C886-F558-4317-97A2-536E69C6B054}" dt="2025-02-13T19:39:21.234" v="129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9:24.874" v="131" actId="20577"/>
          <ac:spMkLst>
            <pc:docMk/>
            <pc:sldMk cId="193907940" sldId="530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6:30.736" v="307" actId="20577"/>
          <ac:spMkLst>
            <pc:docMk/>
            <pc:sldMk cId="193907940" sldId="530"/>
            <ac:spMk id="10" creationId="{9AD5D6FC-D3E6-53D3-2A87-FB7F7528BAA9}"/>
          </ac:spMkLst>
        </pc:spChg>
        <pc:spChg chg="mod">
          <ac:chgData name="L'aShawn Dallas" userId="1c21da55-1342-4304-b618-1643becbd6c6" providerId="ADAL" clId="{26F6C886-F558-4317-97A2-536E69C6B054}" dt="2025-02-13T21:16:40.096" v="309" actId="20577"/>
          <ac:spMkLst>
            <pc:docMk/>
            <pc:sldMk cId="193907940" sldId="530"/>
            <ac:spMk id="11" creationId="{B9E11490-05B7-A5EF-4B0D-89CDEAE22CA8}"/>
          </ac:spMkLst>
        </pc:spChg>
        <pc:picChg chg="del">
          <ac:chgData name="L'aShawn Dallas" userId="1c21da55-1342-4304-b618-1643becbd6c6" providerId="ADAL" clId="{26F6C886-F558-4317-97A2-536E69C6B054}" dt="2025-02-13T20:19:10.090" v="177" actId="478"/>
          <ac:picMkLst>
            <pc:docMk/>
            <pc:sldMk cId="193907940" sldId="530"/>
            <ac:picMk id="6" creationId="{8BF3D94E-5B5A-DE58-5B72-2FEA15277907}"/>
          </ac:picMkLst>
        </pc:picChg>
        <pc:picChg chg="add mod">
          <ac:chgData name="L'aShawn Dallas" userId="1c21da55-1342-4304-b618-1643becbd6c6" providerId="ADAL" clId="{26F6C886-F558-4317-97A2-536E69C6B054}" dt="2025-02-13T21:08:10.780" v="258" actId="14100"/>
          <ac:picMkLst>
            <pc:docMk/>
            <pc:sldMk cId="193907940" sldId="530"/>
            <ac:picMk id="7" creationId="{BAC58B32-BB4C-FE27-E64C-0D3CEB6BC671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6:52.988" v="312" actId="20577"/>
        <pc:sldMkLst>
          <pc:docMk/>
          <pc:sldMk cId="3877830747" sldId="531"/>
        </pc:sldMkLst>
        <pc:spChg chg="mod">
          <ac:chgData name="L'aShawn Dallas" userId="1c21da55-1342-4304-b618-1643becbd6c6" providerId="ADAL" clId="{26F6C886-F558-4317-97A2-536E69C6B054}" dt="2025-02-13T19:39:38.250" v="135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9:41.849" v="137" actId="20577"/>
          <ac:spMkLst>
            <pc:docMk/>
            <pc:sldMk cId="3877830747" sldId="531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6:49.304" v="311" actId="20577"/>
          <ac:spMkLst>
            <pc:docMk/>
            <pc:sldMk cId="3877830747" sldId="531"/>
            <ac:spMk id="10" creationId="{E72BF9BB-FDDA-0E8D-E024-760A5F514055}"/>
          </ac:spMkLst>
        </pc:spChg>
        <pc:spChg chg="mod">
          <ac:chgData name="L'aShawn Dallas" userId="1c21da55-1342-4304-b618-1643becbd6c6" providerId="ADAL" clId="{26F6C886-F558-4317-97A2-536E69C6B054}" dt="2025-02-13T21:16:52.988" v="312" actId="20577"/>
          <ac:spMkLst>
            <pc:docMk/>
            <pc:sldMk cId="3877830747" sldId="531"/>
            <ac:spMk id="11" creationId="{CE0798DB-C153-B0F9-E71F-C148062A6A27}"/>
          </ac:spMkLst>
        </pc:spChg>
        <pc:picChg chg="del">
          <ac:chgData name="L'aShawn Dallas" userId="1c21da55-1342-4304-b618-1643becbd6c6" providerId="ADAL" clId="{26F6C886-F558-4317-97A2-536E69C6B054}" dt="2025-02-13T20:19:12.505" v="178" actId="478"/>
          <ac:picMkLst>
            <pc:docMk/>
            <pc:sldMk cId="3877830747" sldId="531"/>
            <ac:picMk id="6" creationId="{EC08DA93-693A-146E-4EF1-FFED500A4749}"/>
          </ac:picMkLst>
        </pc:picChg>
        <pc:picChg chg="add mod">
          <ac:chgData name="L'aShawn Dallas" userId="1c21da55-1342-4304-b618-1643becbd6c6" providerId="ADAL" clId="{26F6C886-F558-4317-97A2-536E69C6B054}" dt="2025-02-13T21:07:56.161" v="257" actId="14100"/>
          <ac:picMkLst>
            <pc:docMk/>
            <pc:sldMk cId="3877830747" sldId="531"/>
            <ac:picMk id="7" creationId="{4BCD473A-5460-FDD5-0A72-954F8E965426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7:10.376" v="315" actId="20577"/>
        <pc:sldMkLst>
          <pc:docMk/>
          <pc:sldMk cId="1464114558" sldId="532"/>
        </pc:sldMkLst>
        <pc:spChg chg="mod">
          <ac:chgData name="L'aShawn Dallas" userId="1c21da55-1342-4304-b618-1643becbd6c6" providerId="ADAL" clId="{26F6C886-F558-4317-97A2-536E69C6B054}" dt="2025-02-13T19:39:51.234" v="141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9:54.546" v="143" actId="20577"/>
          <ac:spMkLst>
            <pc:docMk/>
            <pc:sldMk cId="1464114558" sldId="532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7:10.376" v="315" actId="20577"/>
          <ac:spMkLst>
            <pc:docMk/>
            <pc:sldMk cId="1464114558" sldId="532"/>
            <ac:spMk id="10" creationId="{21E2CE31-A1AC-3C0C-EB92-5D486612AF38}"/>
          </ac:spMkLst>
        </pc:spChg>
        <pc:spChg chg="mod">
          <ac:chgData name="L'aShawn Dallas" userId="1c21da55-1342-4304-b618-1643becbd6c6" providerId="ADAL" clId="{26F6C886-F558-4317-97A2-536E69C6B054}" dt="2025-02-13T21:17:00.524" v="313" actId="20577"/>
          <ac:spMkLst>
            <pc:docMk/>
            <pc:sldMk cId="1464114558" sldId="532"/>
            <ac:spMk id="17" creationId="{00000000-0000-0000-0000-000000000000}"/>
          </ac:spMkLst>
        </pc:spChg>
        <pc:picChg chg="del">
          <ac:chgData name="L'aShawn Dallas" userId="1c21da55-1342-4304-b618-1643becbd6c6" providerId="ADAL" clId="{26F6C886-F558-4317-97A2-536E69C6B054}" dt="2025-02-13T20:19:15.770" v="179" actId="478"/>
          <ac:picMkLst>
            <pc:docMk/>
            <pc:sldMk cId="1464114558" sldId="532"/>
            <ac:picMk id="6" creationId="{E7BD08BE-0E44-DF1A-7628-B56A3B9DF48E}"/>
          </ac:picMkLst>
        </pc:picChg>
        <pc:picChg chg="add mod">
          <ac:chgData name="L'aShawn Dallas" userId="1c21da55-1342-4304-b618-1643becbd6c6" providerId="ADAL" clId="{26F6C886-F558-4317-97A2-536E69C6B054}" dt="2025-02-13T21:08:33.677" v="263" actId="14100"/>
          <ac:picMkLst>
            <pc:docMk/>
            <pc:sldMk cId="1464114558" sldId="532"/>
            <ac:picMk id="7" creationId="{23139450-74E8-FEFE-416A-EDE4D98256AA}"/>
          </ac:picMkLst>
        </pc:picChg>
      </pc:sldChg>
      <pc:sldChg chg="modSp mod">
        <pc:chgData name="L'aShawn Dallas" userId="1c21da55-1342-4304-b618-1643becbd6c6" providerId="ADAL" clId="{26F6C886-F558-4317-97A2-536E69C6B054}" dt="2025-02-13T19:39:12.857" v="125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26F6C886-F558-4317-97A2-536E69C6B054}" dt="2025-02-13T19:39:09.426" v="123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9:12.857" v="125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26F6C886-F558-4317-97A2-536E69C6B054}" dt="2025-02-13T21:15:52.576" v="301" actId="20577"/>
        <pc:sldMkLst>
          <pc:docMk/>
          <pc:sldMk cId="537436032" sldId="534"/>
        </pc:sldMkLst>
        <pc:spChg chg="mod">
          <ac:chgData name="L'aShawn Dallas" userId="1c21da55-1342-4304-b618-1643becbd6c6" providerId="ADAL" clId="{26F6C886-F558-4317-97A2-536E69C6B054}" dt="2025-02-13T19:38:27.985" v="105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8:31.634" v="107" actId="20577"/>
          <ac:spMkLst>
            <pc:docMk/>
            <pc:sldMk cId="537436032" sldId="534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5:44.071" v="299" actId="20577"/>
          <ac:spMkLst>
            <pc:docMk/>
            <pc:sldMk cId="537436032" sldId="534"/>
            <ac:spMk id="10" creationId="{E95A3425-9D8C-38CD-8403-B84FFE4A2296}"/>
          </ac:spMkLst>
        </pc:spChg>
        <pc:spChg chg="mod">
          <ac:chgData name="L'aShawn Dallas" userId="1c21da55-1342-4304-b618-1643becbd6c6" providerId="ADAL" clId="{26F6C886-F558-4317-97A2-536E69C6B054}" dt="2025-02-13T21:15:52.576" v="301" actId="20577"/>
          <ac:spMkLst>
            <pc:docMk/>
            <pc:sldMk cId="537436032" sldId="534"/>
            <ac:spMk id="11" creationId="{0CCC0853-2DF7-701F-2C6E-523CF80F2EE5}"/>
          </ac:spMkLst>
        </pc:spChg>
        <pc:picChg chg="del">
          <ac:chgData name="L'aShawn Dallas" userId="1c21da55-1342-4304-b618-1643becbd6c6" providerId="ADAL" clId="{26F6C886-F558-4317-97A2-536E69C6B054}" dt="2025-02-13T20:19:01.963" v="174" actId="478"/>
          <ac:picMkLst>
            <pc:docMk/>
            <pc:sldMk cId="537436032" sldId="534"/>
            <ac:picMk id="6" creationId="{88948207-73E6-77BF-F8AD-892D5F123B5A}"/>
          </ac:picMkLst>
        </pc:picChg>
        <pc:picChg chg="add mod">
          <ac:chgData name="L'aShawn Dallas" userId="1c21da55-1342-4304-b618-1643becbd6c6" providerId="ADAL" clId="{26F6C886-F558-4317-97A2-536E69C6B054}" dt="2025-02-13T21:06:07.668" v="231" actId="14100"/>
          <ac:picMkLst>
            <pc:docMk/>
            <pc:sldMk cId="537436032" sldId="534"/>
            <ac:picMk id="7" creationId="{29F98E0C-CB80-8753-DAA3-9D20E1C14516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6:00.875" v="302" actId="20577"/>
        <pc:sldMkLst>
          <pc:docMk/>
          <pc:sldMk cId="2793403714" sldId="535"/>
        </pc:sldMkLst>
        <pc:spChg chg="mod">
          <ac:chgData name="L'aShawn Dallas" userId="1c21da55-1342-4304-b618-1643becbd6c6" providerId="ADAL" clId="{26F6C886-F558-4317-97A2-536E69C6B054}" dt="2025-02-13T19:38:40.714" v="111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8:43.994" v="113" actId="20577"/>
          <ac:spMkLst>
            <pc:docMk/>
            <pc:sldMk cId="2793403714" sldId="535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6:00.875" v="302" actId="20577"/>
          <ac:spMkLst>
            <pc:docMk/>
            <pc:sldMk cId="2793403714" sldId="535"/>
            <ac:spMk id="10" creationId="{AD7E6296-77DE-4640-1EF8-2B6FC9E6D773}"/>
          </ac:spMkLst>
        </pc:spChg>
        <pc:spChg chg="mod">
          <ac:chgData name="L'aShawn Dallas" userId="1c21da55-1342-4304-b618-1643becbd6c6" providerId="ADAL" clId="{26F6C886-F558-4317-97A2-536E69C6B054}" dt="2025-02-13T21:06:32.672" v="237" actId="1076"/>
          <ac:spMkLst>
            <pc:docMk/>
            <pc:sldMk cId="2793403714" sldId="535"/>
            <ac:spMk id="21" creationId="{00000000-0000-0000-0000-000000000000}"/>
          </ac:spMkLst>
        </pc:spChg>
        <pc:picChg chg="del">
          <ac:chgData name="L'aShawn Dallas" userId="1c21da55-1342-4304-b618-1643becbd6c6" providerId="ADAL" clId="{26F6C886-F558-4317-97A2-536E69C6B054}" dt="2025-02-13T20:19:04.609" v="175" actId="478"/>
          <ac:picMkLst>
            <pc:docMk/>
            <pc:sldMk cId="2793403714" sldId="535"/>
            <ac:picMk id="6" creationId="{2883C162-5628-B6A1-936D-9E1F5ADD3404}"/>
          </ac:picMkLst>
        </pc:picChg>
        <pc:picChg chg="add mod">
          <ac:chgData name="L'aShawn Dallas" userId="1c21da55-1342-4304-b618-1643becbd6c6" providerId="ADAL" clId="{26F6C886-F558-4317-97A2-536E69C6B054}" dt="2025-02-13T21:06:31.507" v="236" actId="14100"/>
          <ac:picMkLst>
            <pc:docMk/>
            <pc:sldMk cId="2793403714" sldId="535"/>
            <ac:picMk id="7" creationId="{5AFC724E-A302-3E5F-73D6-41A21D223785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6:20.890" v="305" actId="20577"/>
        <pc:sldMkLst>
          <pc:docMk/>
          <pc:sldMk cId="3260400506" sldId="536"/>
        </pc:sldMkLst>
        <pc:spChg chg="mod">
          <ac:chgData name="L'aShawn Dallas" userId="1c21da55-1342-4304-b618-1643becbd6c6" providerId="ADAL" clId="{26F6C886-F558-4317-97A2-536E69C6B054}" dt="2025-02-13T19:38:58.481" v="117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19:39:01.954" v="119" actId="20577"/>
          <ac:spMkLst>
            <pc:docMk/>
            <pc:sldMk cId="3260400506" sldId="536"/>
            <ac:spMk id="3" creationId="{00000000-0000-0000-0000-000000000000}"/>
          </ac:spMkLst>
        </pc:spChg>
        <pc:spChg chg="mod">
          <ac:chgData name="L'aShawn Dallas" userId="1c21da55-1342-4304-b618-1643becbd6c6" providerId="ADAL" clId="{26F6C886-F558-4317-97A2-536E69C6B054}" dt="2025-02-13T21:16:16.664" v="304" actId="20577"/>
          <ac:spMkLst>
            <pc:docMk/>
            <pc:sldMk cId="3260400506" sldId="536"/>
            <ac:spMk id="10" creationId="{572DAD14-C513-8438-C541-D1DFF980CDFB}"/>
          </ac:spMkLst>
        </pc:spChg>
        <pc:spChg chg="mod">
          <ac:chgData name="L'aShawn Dallas" userId="1c21da55-1342-4304-b618-1643becbd6c6" providerId="ADAL" clId="{26F6C886-F558-4317-97A2-536E69C6B054}" dt="2025-02-13T21:16:20.890" v="305" actId="20577"/>
          <ac:spMkLst>
            <pc:docMk/>
            <pc:sldMk cId="3260400506" sldId="536"/>
            <ac:spMk id="12" creationId="{4A9BF2FF-50E3-FC1B-AD9F-E8A9850830FF}"/>
          </ac:spMkLst>
        </pc:spChg>
        <pc:picChg chg="del">
          <ac:chgData name="L'aShawn Dallas" userId="1c21da55-1342-4304-b618-1643becbd6c6" providerId="ADAL" clId="{26F6C886-F558-4317-97A2-536E69C6B054}" dt="2025-02-13T20:19:06.481" v="176" actId="478"/>
          <ac:picMkLst>
            <pc:docMk/>
            <pc:sldMk cId="3260400506" sldId="536"/>
            <ac:picMk id="6" creationId="{8AF15823-265D-A190-18B7-3750B1A4CFE1}"/>
          </ac:picMkLst>
        </pc:picChg>
        <pc:picChg chg="add mod">
          <ac:chgData name="L'aShawn Dallas" userId="1c21da55-1342-4304-b618-1643becbd6c6" providerId="ADAL" clId="{26F6C886-F558-4317-97A2-536E69C6B054}" dt="2025-02-13T21:06:53.247" v="244" actId="14100"/>
          <ac:picMkLst>
            <pc:docMk/>
            <pc:sldMk cId="3260400506" sldId="536"/>
            <ac:picMk id="7" creationId="{E4644883-5495-98F4-6C8A-A8A478727850}"/>
          </ac:picMkLst>
        </pc:picChg>
      </pc:sldChg>
      <pc:sldChg chg="modSp mod">
        <pc:chgData name="L'aShawn Dallas" userId="1c21da55-1342-4304-b618-1643becbd6c6" providerId="ADAL" clId="{26F6C886-F558-4317-97A2-536E69C6B054}" dt="2025-02-13T19:40:14.234" v="149" actId="20577"/>
        <pc:sldMkLst>
          <pc:docMk/>
          <pc:sldMk cId="3473844002" sldId="537"/>
        </pc:sldMkLst>
        <pc:spChg chg="mod">
          <ac:chgData name="L'aShawn Dallas" userId="1c21da55-1342-4304-b618-1643becbd6c6" providerId="ADAL" clId="{26F6C886-F558-4317-97A2-536E69C6B054}" dt="2025-02-13T19:40:10.578" v="147" actId="20577"/>
          <ac:spMkLst>
            <pc:docMk/>
            <pc:sldMk cId="3473844002" sldId="537"/>
            <ac:spMk id="2" creationId="{C9FB85DB-8B24-6885-468A-5809DC5EF2D9}"/>
          </ac:spMkLst>
        </pc:spChg>
        <pc:spChg chg="mod">
          <ac:chgData name="L'aShawn Dallas" userId="1c21da55-1342-4304-b618-1643becbd6c6" providerId="ADAL" clId="{26F6C886-F558-4317-97A2-536E69C6B054}" dt="2025-02-13T19:40:14.234" v="149" actId="20577"/>
          <ac:spMkLst>
            <pc:docMk/>
            <pc:sldMk cId="3473844002" sldId="537"/>
            <ac:spMk id="8" creationId="{7610BE6F-FE65-8305-0C53-915AF41EF9F3}"/>
          </ac:spMkLst>
        </pc:spChg>
      </pc:sldChg>
      <pc:sldChg chg="addSp delSp modSp mod">
        <pc:chgData name="L'aShawn Dallas" userId="1c21da55-1342-4304-b618-1643becbd6c6" providerId="ADAL" clId="{26F6C886-F558-4317-97A2-536E69C6B054}" dt="2025-02-13T21:18:13.233" v="321" actId="1076"/>
        <pc:sldMkLst>
          <pc:docMk/>
          <pc:sldMk cId="128154644" sldId="538"/>
        </pc:sldMkLst>
        <pc:spChg chg="mod">
          <ac:chgData name="L'aShawn Dallas" userId="1c21da55-1342-4304-b618-1643becbd6c6" providerId="ADAL" clId="{26F6C886-F558-4317-97A2-536E69C6B054}" dt="2025-02-13T19:40:22.274" v="153" actId="20577"/>
          <ac:spMkLst>
            <pc:docMk/>
            <pc:sldMk cId="128154644" sldId="538"/>
            <ac:spMk id="2" creationId="{BE8D19CD-1408-8C82-C49F-47219E0D7A03}"/>
          </ac:spMkLst>
        </pc:spChg>
        <pc:spChg chg="mod">
          <ac:chgData name="L'aShawn Dallas" userId="1c21da55-1342-4304-b618-1643becbd6c6" providerId="ADAL" clId="{26F6C886-F558-4317-97A2-536E69C6B054}" dt="2025-02-13T19:40:25.626" v="155" actId="20577"/>
          <ac:spMkLst>
            <pc:docMk/>
            <pc:sldMk cId="128154644" sldId="538"/>
            <ac:spMk id="3" creationId="{1C49C5A4-1FB4-1CCC-0138-0706016F3B0E}"/>
          </ac:spMkLst>
        </pc:spChg>
        <pc:spChg chg="mod">
          <ac:chgData name="L'aShawn Dallas" userId="1c21da55-1342-4304-b618-1643becbd6c6" providerId="ADAL" clId="{26F6C886-F558-4317-97A2-536E69C6B054}" dt="2025-02-13T21:18:01.724" v="318" actId="1076"/>
          <ac:spMkLst>
            <pc:docMk/>
            <pc:sldMk cId="128154644" sldId="538"/>
            <ac:spMk id="7" creationId="{5C24B5E4-25E3-2711-8939-3CF1EACE6818}"/>
          </ac:spMkLst>
        </pc:spChg>
        <pc:spChg chg="mod">
          <ac:chgData name="L'aShawn Dallas" userId="1c21da55-1342-4304-b618-1643becbd6c6" providerId="ADAL" clId="{26F6C886-F558-4317-97A2-536E69C6B054}" dt="2025-02-13T21:18:13.233" v="321" actId="1076"/>
          <ac:spMkLst>
            <pc:docMk/>
            <pc:sldMk cId="128154644" sldId="538"/>
            <ac:spMk id="9" creationId="{AB7593F4-6E10-533B-6512-CE5875824864}"/>
          </ac:spMkLst>
        </pc:spChg>
        <pc:picChg chg="add mod">
          <ac:chgData name="L'aShawn Dallas" userId="1c21da55-1342-4304-b618-1643becbd6c6" providerId="ADAL" clId="{26F6C886-F558-4317-97A2-536E69C6B054}" dt="2025-02-13T21:09:17.374" v="269" actId="14100"/>
          <ac:picMkLst>
            <pc:docMk/>
            <pc:sldMk cId="128154644" sldId="538"/>
            <ac:picMk id="6" creationId="{B9669CDE-7056-F276-A73F-F3629CAF2FC2}"/>
          </ac:picMkLst>
        </pc:picChg>
        <pc:picChg chg="del">
          <ac:chgData name="L'aShawn Dallas" userId="1c21da55-1342-4304-b618-1643becbd6c6" providerId="ADAL" clId="{26F6C886-F558-4317-97A2-536E69C6B054}" dt="2025-02-13T20:25:57.196" v="180" actId="478"/>
          <ac:picMkLst>
            <pc:docMk/>
            <pc:sldMk cId="128154644" sldId="538"/>
            <ac:picMk id="8" creationId="{695A57B8-6811-B258-A394-3C1A7FA28C1F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8:24.740" v="324" actId="20577"/>
        <pc:sldMkLst>
          <pc:docMk/>
          <pc:sldMk cId="418233535" sldId="539"/>
        </pc:sldMkLst>
        <pc:spChg chg="mod">
          <ac:chgData name="L'aShawn Dallas" userId="1c21da55-1342-4304-b618-1643becbd6c6" providerId="ADAL" clId="{26F6C886-F558-4317-97A2-536E69C6B054}" dt="2025-02-13T19:40:33.738" v="159" actId="20577"/>
          <ac:spMkLst>
            <pc:docMk/>
            <pc:sldMk cId="418233535" sldId="539"/>
            <ac:spMk id="2" creationId="{58383157-2D72-A784-C43D-7F40A46A9A95}"/>
          </ac:spMkLst>
        </pc:spChg>
        <pc:spChg chg="mod">
          <ac:chgData name="L'aShawn Dallas" userId="1c21da55-1342-4304-b618-1643becbd6c6" providerId="ADAL" clId="{26F6C886-F558-4317-97A2-536E69C6B054}" dt="2025-02-13T19:40:37.329" v="161" actId="20577"/>
          <ac:spMkLst>
            <pc:docMk/>
            <pc:sldMk cId="418233535" sldId="539"/>
            <ac:spMk id="3" creationId="{FF487A70-BF99-8F73-5A33-004E204838A8}"/>
          </ac:spMkLst>
        </pc:spChg>
        <pc:spChg chg="mod">
          <ac:chgData name="L'aShawn Dallas" userId="1c21da55-1342-4304-b618-1643becbd6c6" providerId="ADAL" clId="{26F6C886-F558-4317-97A2-536E69C6B054}" dt="2025-02-13T21:18:19.561" v="323" actId="20577"/>
          <ac:spMkLst>
            <pc:docMk/>
            <pc:sldMk cId="418233535" sldId="539"/>
            <ac:spMk id="7" creationId="{ECC5937D-57A9-D984-110D-1EB800EEEF54}"/>
          </ac:spMkLst>
        </pc:spChg>
        <pc:spChg chg="mod">
          <ac:chgData name="L'aShawn Dallas" userId="1c21da55-1342-4304-b618-1643becbd6c6" providerId="ADAL" clId="{26F6C886-F558-4317-97A2-536E69C6B054}" dt="2025-02-13T21:18:24.740" v="324" actId="20577"/>
          <ac:spMkLst>
            <pc:docMk/>
            <pc:sldMk cId="418233535" sldId="539"/>
            <ac:spMk id="8" creationId="{364690AC-E604-E271-1F46-1A3567A95137}"/>
          </ac:spMkLst>
        </pc:spChg>
        <pc:picChg chg="add mod">
          <ac:chgData name="L'aShawn Dallas" userId="1c21da55-1342-4304-b618-1643becbd6c6" providerId="ADAL" clId="{26F6C886-F558-4317-97A2-536E69C6B054}" dt="2025-02-13T21:09:38.329" v="274" actId="14100"/>
          <ac:picMkLst>
            <pc:docMk/>
            <pc:sldMk cId="418233535" sldId="539"/>
            <ac:picMk id="6" creationId="{7FEEA81D-DA8C-4B52-DF2B-16885B38A500}"/>
          </ac:picMkLst>
        </pc:picChg>
        <pc:picChg chg="del">
          <ac:chgData name="L'aShawn Dallas" userId="1c21da55-1342-4304-b618-1643becbd6c6" providerId="ADAL" clId="{26F6C886-F558-4317-97A2-536E69C6B054}" dt="2025-02-13T20:25:59.171" v="181" actId="478"/>
          <ac:picMkLst>
            <pc:docMk/>
            <pc:sldMk cId="418233535" sldId="539"/>
            <ac:picMk id="9" creationId="{FD6E173C-2EB8-303C-3CC0-79E8A10540BA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8:52.057" v="328" actId="20577"/>
        <pc:sldMkLst>
          <pc:docMk/>
          <pc:sldMk cId="3638880634" sldId="540"/>
        </pc:sldMkLst>
        <pc:spChg chg="mod">
          <ac:chgData name="L'aShawn Dallas" userId="1c21da55-1342-4304-b618-1643becbd6c6" providerId="ADAL" clId="{26F6C886-F558-4317-97A2-536E69C6B054}" dt="2025-02-13T19:40:47.250" v="165" actId="20577"/>
          <ac:spMkLst>
            <pc:docMk/>
            <pc:sldMk cId="3638880634" sldId="540"/>
            <ac:spMk id="2" creationId="{F8564DFB-A016-D2A4-954D-4CEA28533F1E}"/>
          </ac:spMkLst>
        </pc:spChg>
        <pc:spChg chg="mod">
          <ac:chgData name="L'aShawn Dallas" userId="1c21da55-1342-4304-b618-1643becbd6c6" providerId="ADAL" clId="{26F6C886-F558-4317-97A2-536E69C6B054}" dt="2025-02-13T19:40:51.442" v="167" actId="20577"/>
          <ac:spMkLst>
            <pc:docMk/>
            <pc:sldMk cId="3638880634" sldId="540"/>
            <ac:spMk id="3" creationId="{23865977-D342-94DA-C23A-02D91E7799DB}"/>
          </ac:spMkLst>
        </pc:spChg>
        <pc:spChg chg="mod">
          <ac:chgData name="L'aShawn Dallas" userId="1c21da55-1342-4304-b618-1643becbd6c6" providerId="ADAL" clId="{26F6C886-F558-4317-97A2-536E69C6B054}" dt="2025-02-13T21:18:49.201" v="327" actId="20577"/>
          <ac:spMkLst>
            <pc:docMk/>
            <pc:sldMk cId="3638880634" sldId="540"/>
            <ac:spMk id="7" creationId="{FAFF046B-5DA1-79F3-D813-59734036D05F}"/>
          </ac:spMkLst>
        </pc:spChg>
        <pc:spChg chg="mod">
          <ac:chgData name="L'aShawn Dallas" userId="1c21da55-1342-4304-b618-1643becbd6c6" providerId="ADAL" clId="{26F6C886-F558-4317-97A2-536E69C6B054}" dt="2025-02-13T21:18:52.057" v="328" actId="20577"/>
          <ac:spMkLst>
            <pc:docMk/>
            <pc:sldMk cId="3638880634" sldId="540"/>
            <ac:spMk id="8" creationId="{FCC1306C-D68E-5540-24D8-6980053C7205}"/>
          </ac:spMkLst>
        </pc:spChg>
        <pc:picChg chg="add mod">
          <ac:chgData name="L'aShawn Dallas" userId="1c21da55-1342-4304-b618-1643becbd6c6" providerId="ADAL" clId="{26F6C886-F558-4317-97A2-536E69C6B054}" dt="2025-02-13T21:12:15.678" v="279" actId="14100"/>
          <ac:picMkLst>
            <pc:docMk/>
            <pc:sldMk cId="3638880634" sldId="540"/>
            <ac:picMk id="6" creationId="{48EF31E4-A2B8-47CA-1992-A9BCBBDD98CC}"/>
          </ac:picMkLst>
        </pc:picChg>
        <pc:picChg chg="del">
          <ac:chgData name="L'aShawn Dallas" userId="1c21da55-1342-4304-b618-1643becbd6c6" providerId="ADAL" clId="{26F6C886-F558-4317-97A2-536E69C6B054}" dt="2025-02-13T20:26:01.173" v="182" actId="478"/>
          <ac:picMkLst>
            <pc:docMk/>
            <pc:sldMk cId="3638880634" sldId="540"/>
            <ac:picMk id="9" creationId="{E3282C50-21A5-B00F-2169-747A4143D2DE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2:51.377" v="281" actId="20577"/>
        <pc:sldMkLst>
          <pc:docMk/>
          <pc:sldMk cId="1925797677" sldId="541"/>
        </pc:sldMkLst>
        <pc:spChg chg="mod">
          <ac:chgData name="L'aShawn Dallas" userId="1c21da55-1342-4304-b618-1643becbd6c6" providerId="ADAL" clId="{26F6C886-F558-4317-97A2-536E69C6B054}" dt="2025-02-13T19:35:25.705" v="19" actId="20577"/>
          <ac:spMkLst>
            <pc:docMk/>
            <pc:sldMk cId="1925797677" sldId="541"/>
            <ac:spMk id="2" creationId="{687BBA25-A4AC-5378-9DA0-78AB0AD36DD4}"/>
          </ac:spMkLst>
        </pc:spChg>
        <pc:spChg chg="mod">
          <ac:chgData name="L'aShawn Dallas" userId="1c21da55-1342-4304-b618-1643becbd6c6" providerId="ADAL" clId="{26F6C886-F558-4317-97A2-536E69C6B054}" dt="2025-02-13T19:35:37.465" v="23" actId="20577"/>
          <ac:spMkLst>
            <pc:docMk/>
            <pc:sldMk cId="1925797677" sldId="541"/>
            <ac:spMk id="3" creationId="{AF8F16EC-5EBA-23D5-923E-A18DBF1E09F3}"/>
          </ac:spMkLst>
        </pc:spChg>
        <pc:spChg chg="mod">
          <ac:chgData name="L'aShawn Dallas" userId="1c21da55-1342-4304-b618-1643becbd6c6" providerId="ADAL" clId="{26F6C886-F558-4317-97A2-536E69C6B054}" dt="2025-02-13T21:12:40.633" v="280" actId="20577"/>
          <ac:spMkLst>
            <pc:docMk/>
            <pc:sldMk cId="1925797677" sldId="541"/>
            <ac:spMk id="11" creationId="{FE781E7F-83B2-721D-9B2C-67E2E27A6F04}"/>
          </ac:spMkLst>
        </pc:spChg>
        <pc:spChg chg="mod">
          <ac:chgData name="L'aShawn Dallas" userId="1c21da55-1342-4304-b618-1643becbd6c6" providerId="ADAL" clId="{26F6C886-F558-4317-97A2-536E69C6B054}" dt="2025-02-13T21:12:51.377" v="281" actId="20577"/>
          <ac:spMkLst>
            <pc:docMk/>
            <pc:sldMk cId="1925797677" sldId="541"/>
            <ac:spMk id="13" creationId="{B21EF08B-9FCA-E7C1-B19F-666E23D34D9E}"/>
          </ac:spMkLst>
        </pc:spChg>
        <pc:picChg chg="del">
          <ac:chgData name="L'aShawn Dallas" userId="1c21da55-1342-4304-b618-1643becbd6c6" providerId="ADAL" clId="{26F6C886-F558-4317-97A2-536E69C6B054}" dt="2025-02-13T20:16:49.358" v="168" actId="478"/>
          <ac:picMkLst>
            <pc:docMk/>
            <pc:sldMk cId="1925797677" sldId="541"/>
            <ac:picMk id="6" creationId="{FDE904C2-6F76-E959-B5D5-71DAEEE53A67}"/>
          </ac:picMkLst>
        </pc:picChg>
        <pc:picChg chg="add mod">
          <ac:chgData name="L'aShawn Dallas" userId="1c21da55-1342-4304-b618-1643becbd6c6" providerId="ADAL" clId="{26F6C886-F558-4317-97A2-536E69C6B054}" dt="2025-02-13T21:03:47.847" v="202" actId="14100"/>
          <ac:picMkLst>
            <pc:docMk/>
            <pc:sldMk cId="1925797677" sldId="541"/>
            <ac:picMk id="7" creationId="{396397E8-F58C-A45C-7270-F24E1EC9F312}"/>
          </ac:picMkLst>
        </pc:picChg>
      </pc:sldChg>
      <pc:sldChg chg="addSp delSp modSp mod">
        <pc:chgData name="L'aShawn Dallas" userId="1c21da55-1342-4304-b618-1643becbd6c6" providerId="ADAL" clId="{26F6C886-F558-4317-97A2-536E69C6B054}" dt="2025-02-13T21:14:14.177" v="287" actId="20577"/>
        <pc:sldMkLst>
          <pc:docMk/>
          <pc:sldMk cId="2492980093" sldId="543"/>
        </pc:sldMkLst>
        <pc:spChg chg="mod">
          <ac:chgData name="L'aShawn Dallas" userId="1c21da55-1342-4304-b618-1643becbd6c6" providerId="ADAL" clId="{26F6C886-F558-4317-97A2-536E69C6B054}" dt="2025-02-13T19:36:02.993" v="43" actId="20577"/>
          <ac:spMkLst>
            <pc:docMk/>
            <pc:sldMk cId="2492980093" sldId="543"/>
            <ac:spMk id="2" creationId="{BBA41EFD-37C5-2225-EB0E-7C19FD814B43}"/>
          </ac:spMkLst>
        </pc:spChg>
        <pc:spChg chg="mod">
          <ac:chgData name="L'aShawn Dallas" userId="1c21da55-1342-4304-b618-1643becbd6c6" providerId="ADAL" clId="{26F6C886-F558-4317-97A2-536E69C6B054}" dt="2025-02-13T19:36:08.562" v="47" actId="20577"/>
          <ac:spMkLst>
            <pc:docMk/>
            <pc:sldMk cId="2492980093" sldId="543"/>
            <ac:spMk id="3" creationId="{5AAC2958-41D0-65F5-DD25-3122060C61A0}"/>
          </ac:spMkLst>
        </pc:spChg>
        <pc:spChg chg="mod">
          <ac:chgData name="L'aShawn Dallas" userId="1c21da55-1342-4304-b618-1643becbd6c6" providerId="ADAL" clId="{26F6C886-F558-4317-97A2-536E69C6B054}" dt="2025-02-13T21:14:14.177" v="287" actId="20577"/>
          <ac:spMkLst>
            <pc:docMk/>
            <pc:sldMk cId="2492980093" sldId="543"/>
            <ac:spMk id="13" creationId="{4DEFCA5C-2716-8B8F-47B9-8FC9DDE8B0DE}"/>
          </ac:spMkLst>
        </pc:spChg>
        <pc:picChg chg="add mod">
          <ac:chgData name="L'aShawn Dallas" userId="1c21da55-1342-4304-b618-1643becbd6c6" providerId="ADAL" clId="{26F6C886-F558-4317-97A2-536E69C6B054}" dt="2025-02-13T21:04:21.001" v="211" actId="14100"/>
          <ac:picMkLst>
            <pc:docMk/>
            <pc:sldMk cId="2492980093" sldId="543"/>
            <ac:picMk id="6" creationId="{D6BD5E8F-3EFF-73DE-8438-EF01422FB772}"/>
          </ac:picMkLst>
        </pc:picChg>
        <pc:picChg chg="del">
          <ac:chgData name="L'aShawn Dallas" userId="1c21da55-1342-4304-b618-1643becbd6c6" providerId="ADAL" clId="{26F6C886-F558-4317-97A2-536E69C6B054}" dt="2025-02-13T20:16:53.346" v="170" actId="478"/>
          <ac:picMkLst>
            <pc:docMk/>
            <pc:sldMk cId="2492980093" sldId="543"/>
            <ac:picMk id="8" creationId="{A8A30B33-5C78-295D-2318-F0F9CDA4FD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94232-C53D-2F69-4821-3D2CA169CA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E5BDDE18-D37F-31A1-2326-F6C01F00B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25, 2024 / </a:t>
            </a:r>
            <a:r>
              <a:rPr lang="en-US" sz="1600" dirty="0"/>
              <a:t>25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27, 2024 / 27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A3425-9D8C-38CD-8403-B84FFE4A2296}"/>
              </a:ext>
            </a:extLst>
          </p:cNvPr>
          <p:cNvSpPr txBox="1"/>
          <p:nvPr/>
        </p:nvSpPr>
        <p:spPr>
          <a:xfrm>
            <a:off x="6418039" y="33089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C0853-2DF7-701F-2C6E-523CF80F2EE5}"/>
              </a:ext>
            </a:extLst>
          </p:cNvPr>
          <p:cNvSpPr txBox="1"/>
          <p:nvPr/>
        </p:nvSpPr>
        <p:spPr>
          <a:xfrm>
            <a:off x="6482159" y="374650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98E0C-CB80-8753-DAA3-9D20E1C1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23330"/>
            <a:ext cx="6048655" cy="38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27, 2024 / 27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4680" y="5078486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E6296-77DE-4640-1EF8-2B6FC9E6D773}"/>
              </a:ext>
            </a:extLst>
          </p:cNvPr>
          <p:cNvSpPr txBox="1"/>
          <p:nvPr/>
        </p:nvSpPr>
        <p:spPr>
          <a:xfrm>
            <a:off x="6565855" y="3304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0EC69-E63A-36A3-687E-1031133AB617}"/>
              </a:ext>
            </a:extLst>
          </p:cNvPr>
          <p:cNvSpPr txBox="1"/>
          <p:nvPr/>
        </p:nvSpPr>
        <p:spPr>
          <a:xfrm>
            <a:off x="6558652" y="3817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C724E-A302-3E5F-73D6-41A21D223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" y="969294"/>
            <a:ext cx="6115727" cy="3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27, 2024 / 27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DAD14-C513-8438-C541-D1DFF980CDFB}"/>
              </a:ext>
            </a:extLst>
          </p:cNvPr>
          <p:cNvSpPr txBox="1"/>
          <p:nvPr/>
        </p:nvSpPr>
        <p:spPr>
          <a:xfrm>
            <a:off x="6469343" y="332046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BF2FF-50E3-FC1B-AD9F-E8A9850830FF}"/>
              </a:ext>
            </a:extLst>
          </p:cNvPr>
          <p:cNvSpPr txBox="1"/>
          <p:nvPr/>
        </p:nvSpPr>
        <p:spPr>
          <a:xfrm>
            <a:off x="6536501" y="3738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44883-5495-98F4-6C8A-A8A47872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6" y="969294"/>
            <a:ext cx="5949760" cy="3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F997FA3D-18CC-E916-13A3-232F410E9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28, 2024 / 28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28, 2024 / 28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5D6FC-D3E6-53D3-2A87-FB7F7528BAA9}"/>
              </a:ext>
            </a:extLst>
          </p:cNvPr>
          <p:cNvSpPr txBox="1"/>
          <p:nvPr/>
        </p:nvSpPr>
        <p:spPr>
          <a:xfrm>
            <a:off x="6444473" y="33051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1490-05B7-A5EF-4B0D-89CDEAE22CA8}"/>
              </a:ext>
            </a:extLst>
          </p:cNvPr>
          <p:cNvSpPr txBox="1"/>
          <p:nvPr/>
        </p:nvSpPr>
        <p:spPr>
          <a:xfrm>
            <a:off x="6475757" y="3744653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58B32-BB4C-FE27-E64C-0D3CEB6B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075730"/>
            <a:ext cx="5833916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28, 2024 / 28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BF9BB-FDDA-0E8D-E024-760A5F514055}"/>
              </a:ext>
            </a:extLst>
          </p:cNvPr>
          <p:cNvSpPr txBox="1"/>
          <p:nvPr/>
        </p:nvSpPr>
        <p:spPr>
          <a:xfrm>
            <a:off x="6469342" y="3358020"/>
            <a:ext cx="4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798DB-C153-B0F9-E71F-C148062A6A27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D473A-5460-FDD5-0A72-954F8E96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8" y="1143000"/>
            <a:ext cx="6082653" cy="35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28, 2024 / 28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9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CE31-A1AC-3C0C-EB92-5D486612AF38}"/>
              </a:ext>
            </a:extLst>
          </p:cNvPr>
          <p:cNvSpPr txBox="1"/>
          <p:nvPr/>
        </p:nvSpPr>
        <p:spPr>
          <a:xfrm>
            <a:off x="6500373" y="376727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39450-74E8-FEFE-416A-EDE4D982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23331"/>
            <a:ext cx="6032501" cy="36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282A-4FDF-4848-F670-0EBC936E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3F9083D8-0D4F-CBCA-96F3-501AFA976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FB85DB-8B24-6885-468A-5809DC5E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29, 2024 / 29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8945-3FAF-580F-4D6D-F90F670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ADE6A44-980A-32F2-CAF6-9CB17F7C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7610BE6F-FE65-8305-0C53-915AF41E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4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C1C7-A69F-E405-CE63-6D8CE4D0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19CD-1408-8C82-C49F-47219E0D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29, 2024 / 29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304E4-15DF-53B5-E2C8-2C367D5E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4B328347-90EB-F83E-469B-EC70769F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C49C5A4-1FB4-1CCC-0138-0706016F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595ECFDD-A460-F2CD-9C2B-F6E92C86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79C237E-5D05-7FD1-8C25-F55D43D2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2BBF27B-5660-12B3-861F-BFB6AD4A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B2EC630-75BE-9277-E006-374865B5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22AC80B6-60F5-3DC3-1D5B-F369CD08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19EE3050-FA8A-4E74-72FC-D0870CEC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1D7E2A6-F446-6A2F-A08A-8A4B110D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4B5E4-25E3-2711-8939-3CF1EACE6818}"/>
              </a:ext>
            </a:extLst>
          </p:cNvPr>
          <p:cNvSpPr txBox="1"/>
          <p:nvPr/>
        </p:nvSpPr>
        <p:spPr>
          <a:xfrm>
            <a:off x="6441834" y="33110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93F4-6E10-533B-6512-CE5875824864}"/>
              </a:ext>
            </a:extLst>
          </p:cNvPr>
          <p:cNvSpPr txBox="1"/>
          <p:nvPr/>
        </p:nvSpPr>
        <p:spPr>
          <a:xfrm>
            <a:off x="6441834" y="37671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69CDE-7056-F276-A73F-F3629CAF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6" y="1075730"/>
            <a:ext cx="6096561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B7643-0670-B9A7-C41D-2D2EE76D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3157-2D72-A784-C43D-7F40A46A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29, 2024 / 29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25264-41D9-F806-7FF8-CD18E5FC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D818017F-EF70-5E54-B77B-1455EAC4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F487A70-BF99-8F73-5A33-004E2048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4B6AFF2-A549-5D47-B60C-EFBDF7C8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055" y="3780911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9BC4E5A9-063B-1A35-39B8-7C1FD3D2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F0ED49-FDDD-DB1D-905D-CA4D546B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D4C3BBC-54F3-521C-AADF-CBE5C118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980C1B8-D283-AD98-9910-0ADC502CD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E565D04D-0B53-3F8D-536F-A8419949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DD99F16B-C828-69CA-871A-AAF86130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5937D-57A9-D984-110D-1EB800EEEF54}"/>
              </a:ext>
            </a:extLst>
          </p:cNvPr>
          <p:cNvSpPr txBox="1"/>
          <p:nvPr/>
        </p:nvSpPr>
        <p:spPr>
          <a:xfrm>
            <a:off x="6444473" y="33083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690AC-E604-E271-1F46-1A3567A95137}"/>
              </a:ext>
            </a:extLst>
          </p:cNvPr>
          <p:cNvSpPr txBox="1"/>
          <p:nvPr/>
        </p:nvSpPr>
        <p:spPr>
          <a:xfrm>
            <a:off x="6457042" y="379059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EA81D-DA8C-4B52-DF2B-16885B38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112838"/>
            <a:ext cx="6042026" cy="36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5C44-69F8-93FE-8B32-BAC59B47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BA25-A4AC-5378-9DA0-78AB0AD3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25, 2024 / </a:t>
            </a:r>
            <a:r>
              <a:rPr lang="en-US" sz="1600" dirty="0"/>
              <a:t>25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6DC-C011-9FA1-5EBD-21A9323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4FDB21D-9B49-7976-AE7D-B77334F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F8F16EC-5EBA-23D5-923E-A18DBF1E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C049D61-6787-9A0E-45C1-E56E065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B828120-9E62-C830-B845-7DC3DC2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7200CF-8646-6F70-8C85-F8C116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901E31-4A78-418E-7C78-B7CF2E8F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E4694E3-4F5B-82B1-BADD-A9587E6C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F2F1C2B-45C5-A2F6-BC5E-3C436AF6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10CC642-9E55-1764-B9C1-50EB33D8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81E7F-83B2-721D-9B2C-67E2E27A6F04}"/>
              </a:ext>
            </a:extLst>
          </p:cNvPr>
          <p:cNvSpPr txBox="1"/>
          <p:nvPr/>
        </p:nvSpPr>
        <p:spPr>
          <a:xfrm>
            <a:off x="6467129" y="3335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F08B-9FCA-E7C1-B19F-666E23D34D9E}"/>
              </a:ext>
            </a:extLst>
          </p:cNvPr>
          <p:cNvSpPr txBox="1"/>
          <p:nvPr/>
        </p:nvSpPr>
        <p:spPr>
          <a:xfrm>
            <a:off x="6453188" y="37729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397E8-F58C-A45C-7270-F24E1EC9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6003530" cy="3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5566A-DFB7-A6DA-B119-982F2869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DFB-A016-D2A4-954D-4CEA2853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29, 2024 / 29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41E7-4036-388C-9B2D-17DEEE5A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1A05251B-1043-452F-CF29-AD3940E3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3865977-D342-94DA-C23A-02D91E77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96CEE64-9D72-68C2-3FA6-1A264EB1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BD0D976-9E97-7753-8D58-A4A12D5C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D655259-A79E-BD9F-D6A8-E3A137C2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81EFD64-2E57-C45E-F877-1CD9901C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86B4A61-209C-07BB-72F4-B69A7A10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2EBFA2B1-379B-0E19-A5B3-C1939F25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2A25FD61-60F5-D53E-1C6E-14BF0F10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F046B-5DA1-79F3-D813-59734036D05F}"/>
              </a:ext>
            </a:extLst>
          </p:cNvPr>
          <p:cNvSpPr txBox="1"/>
          <p:nvPr/>
        </p:nvSpPr>
        <p:spPr>
          <a:xfrm>
            <a:off x="6468415" y="329707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306C-D68E-5540-24D8-6980053C7205}"/>
              </a:ext>
            </a:extLst>
          </p:cNvPr>
          <p:cNvSpPr txBox="1"/>
          <p:nvPr/>
        </p:nvSpPr>
        <p:spPr>
          <a:xfrm>
            <a:off x="6491010" y="381583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F31E4-A2B8-47CA-1992-A9BCBBDD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42381"/>
            <a:ext cx="6032501" cy="3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25, 2024 / </a:t>
            </a:r>
            <a:r>
              <a:rPr lang="en-US" sz="1600" dirty="0"/>
              <a:t>25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3825" y="3779107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824" y="5087938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C4322-75FA-69B4-57A1-F34592538DBB}"/>
              </a:ext>
            </a:extLst>
          </p:cNvPr>
          <p:cNvSpPr txBox="1"/>
          <p:nvPr/>
        </p:nvSpPr>
        <p:spPr>
          <a:xfrm>
            <a:off x="6477991" y="3309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852D2-1DAB-B6EB-58F2-DED210B6758A}"/>
              </a:ext>
            </a:extLst>
          </p:cNvPr>
          <p:cNvSpPr txBox="1"/>
          <p:nvPr/>
        </p:nvSpPr>
        <p:spPr>
          <a:xfrm>
            <a:off x="6430014" y="37790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87C5D-9134-AA3E-CDBB-0205E4744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" y="1143000"/>
            <a:ext cx="6195939" cy="3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37F-7AE6-F037-CF0B-ADB68F5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EFD-37C5-2225-EB0E-7C19FD81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25, 2024 / </a:t>
            </a:r>
            <a:r>
              <a:rPr lang="en-US" sz="1600" dirty="0"/>
              <a:t>25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D276-D06D-343A-E635-8B40FD2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980AE320-9FBE-2B2A-C64E-BFEEB07C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AAC2958-41D0-65F5-DD25-3122060C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E52F7B7-C6A6-026D-1184-62B3C548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7AA286-D593-0063-A6B6-84099C5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2EAD957-DC82-519C-53E0-E6B46440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F0586EF-119D-20E1-11A1-0EC11920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591D206-F92E-683B-8704-7D9E3C6D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9A012AD-1988-9368-11A5-16507FB9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AB4F0E-7358-90FB-7B05-07BADBE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0BDE-4283-8343-3732-6DD0CECD2CA8}"/>
              </a:ext>
            </a:extLst>
          </p:cNvPr>
          <p:cNvSpPr txBox="1"/>
          <p:nvPr/>
        </p:nvSpPr>
        <p:spPr>
          <a:xfrm>
            <a:off x="6532896" y="3351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FCA5C-2716-8B8F-47B9-8FC9DDE8B0DE}"/>
              </a:ext>
            </a:extLst>
          </p:cNvPr>
          <p:cNvSpPr txBox="1"/>
          <p:nvPr/>
        </p:nvSpPr>
        <p:spPr>
          <a:xfrm>
            <a:off x="6546428" y="3780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D5E8F-3EFF-73DE-8438-EF01422F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" y="969295"/>
            <a:ext cx="6145813" cy="38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D5A78D03-881D-5E32-1374-2AAA3475B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26, 2024 / </a:t>
            </a:r>
            <a:r>
              <a:rPr lang="en-US" sz="1600" dirty="0"/>
              <a:t>26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26, 2024 / </a:t>
            </a:r>
            <a:r>
              <a:rPr lang="en-US" sz="1600" dirty="0"/>
              <a:t>26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242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31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A5EAA-BAAB-5075-D429-1BA2F2BF43A8}"/>
              </a:ext>
            </a:extLst>
          </p:cNvPr>
          <p:cNvSpPr txBox="1"/>
          <p:nvPr/>
        </p:nvSpPr>
        <p:spPr>
          <a:xfrm>
            <a:off x="6469343" y="3789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C5A47-6DD1-A616-C59B-EA9D6EC3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9294"/>
            <a:ext cx="6048656" cy="38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26, 2024 / </a:t>
            </a:r>
            <a:r>
              <a:rPr lang="en-US" sz="1600" dirty="0"/>
              <a:t>26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37D3E-926A-76C3-5C5A-4EA645991DC3}"/>
              </a:ext>
            </a:extLst>
          </p:cNvPr>
          <p:cNvSpPr txBox="1"/>
          <p:nvPr/>
        </p:nvSpPr>
        <p:spPr>
          <a:xfrm>
            <a:off x="6444473" y="33305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5CF62-7D14-D1EB-C50A-660801D2C9A1}"/>
              </a:ext>
            </a:extLst>
          </p:cNvPr>
          <p:cNvSpPr txBox="1"/>
          <p:nvPr/>
        </p:nvSpPr>
        <p:spPr>
          <a:xfrm>
            <a:off x="6498500" y="37828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0637D-770F-F0F2-ED13-13F4F34E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9294"/>
            <a:ext cx="6043893" cy="39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26, 2024 / </a:t>
            </a:r>
            <a:r>
              <a:rPr lang="en-US" sz="1600" dirty="0"/>
              <a:t>26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BB898-5998-5B4F-0A70-31A0B186DFB6}"/>
              </a:ext>
            </a:extLst>
          </p:cNvPr>
          <p:cNvSpPr txBox="1"/>
          <p:nvPr/>
        </p:nvSpPr>
        <p:spPr>
          <a:xfrm>
            <a:off x="6453188" y="332046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72F7E-B7EF-C860-5FCF-36561F27B67B}"/>
              </a:ext>
            </a:extLst>
          </p:cNvPr>
          <p:cNvSpPr txBox="1"/>
          <p:nvPr/>
        </p:nvSpPr>
        <p:spPr>
          <a:xfrm>
            <a:off x="6506199" y="3794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A6ED6-30F2-4FB3-0859-33F964DD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69295"/>
            <a:ext cx="5953214" cy="39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0BB98A71-A068-41D6-ABC7-B5929C15F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27, 2024 / 27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20506</TotalTime>
  <Words>1453</Words>
  <Application>Microsoft Office PowerPoint</Application>
  <PresentationFormat>On-screen Show (4:3)</PresentationFormat>
  <Paragraphs>338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November 25, 2024 / 25 novembre 2024</vt:lpstr>
      <vt:lpstr>Port Hope Site LTWMF  IGLTD du site de Port Hope November 25, 2024 / 25 novembre 2024</vt:lpstr>
      <vt:lpstr>Port Hope Site LTWMF  IGLTD du site de Port Hope November 25, 2024 / 25 novembre 2024</vt:lpstr>
      <vt:lpstr>Port Hope Site LTWMF  IGLTD du site de Port Hope November 25, 2024 / 25 novembre 2024</vt:lpstr>
      <vt:lpstr>Port Hope Site LTWMF  IGLTD du site de Port Hope November 26, 2024 / 26 novembre 2024</vt:lpstr>
      <vt:lpstr>Port Hope Site LTWMF  IGLTD du site de Port Hope November 26, 2024 / 26 novembre 2024</vt:lpstr>
      <vt:lpstr>Port Hope Site LTWMF  IGLTD du site de Port Hope November 26, 2024 / 26 novembre 2024</vt:lpstr>
      <vt:lpstr>Port Hope Site LTWMF  IGLTD du site de Port Hope November 26, 2024 / 26 novembre 2024</vt:lpstr>
      <vt:lpstr>Port Hope Site LTWMF  IGLTD du site de Port Hope November 27, 2024 / 27 novembre 2024</vt:lpstr>
      <vt:lpstr>Port Hope Site LTWMF  IGLTD du site de Port Hope November 27, 2024 / 27 novembre 2024</vt:lpstr>
      <vt:lpstr>Port Hope Site LTWMF  IGLTD du site de Port Hope November 27, 2024 / 27 novembre 2024</vt:lpstr>
      <vt:lpstr>Port Hope Site LTWMF  IGLTD du site de Port Hope November 27, 2024 / 27 novembre 2024</vt:lpstr>
      <vt:lpstr>Port Hope Site LTWMF  IGLTD du site de Port Hope November 28, 2024 / 28 novembre 2024</vt:lpstr>
      <vt:lpstr>Port Hope Site LTWMF  IGLTD du site de Port Hope November 28, 2024 / 28 novembre 2024</vt:lpstr>
      <vt:lpstr>Port Hope Site LTWMF  IGLTD du site de Port Hope November 28, 2024 / 28 novembre 2024</vt:lpstr>
      <vt:lpstr>Port Hope Site LTWMF  IGLTD du site de Port Hope November 28, 2024 / 28 novembre 2024</vt:lpstr>
      <vt:lpstr>Port Hope Site LTWMF  IGLTD du site de Port Hope November 29, 2024 / 29 novembre 2024</vt:lpstr>
      <vt:lpstr>Port Hope Site LTWMF  IGLTD du site de Port Hope November 29, 2024 / 29 novembre 2024</vt:lpstr>
      <vt:lpstr>Port Hope Site LTWMF  IGLTD du site de Port Hope November 29, 2024 / 29 novembre 2024</vt:lpstr>
      <vt:lpstr>Port Hope Site LTWMF  IGLTD du site de Port Hope November 29, 2024 / 29 novembre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1000</cp:revision>
  <cp:lastPrinted>2021-06-25T11:17:21Z</cp:lastPrinted>
  <dcterms:created xsi:type="dcterms:W3CDTF">2009-10-15T14:07:31Z</dcterms:created>
  <dcterms:modified xsi:type="dcterms:W3CDTF">2025-07-15T16:00:51Z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2025-07-15T15:28:48Z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5902e0c3-d46e-47ad-8db1-6cbf6c9af533</vt:lpwstr>
  </property>
  <property fmtid="{D5CDD505-2E9C-101B-9397-08002B2CF9AE}" pid="9" name="MSIP_Label_047d1604-a11e-4c33-b65a-00a6c0f6fd4a_ContentBits">
    <vt:lpwstr>1</vt:lpwstr>
  </property>
  <property fmtid="{D5CDD505-2E9C-101B-9397-08002B2CF9AE}" pid="10" name="MSIP_Label_047d1604-a11e-4c33-b65a-00a6c0f6fd4a_Tag">
    <vt:lpwstr>10, 0, 1, 1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OFFICIAL USE ONLY / À USAGE EXCLUSIF</vt:lpwstr>
  </property>
</Properties>
</file>