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432" r:id="rId5"/>
    <p:sldId id="445" r:id="rId6"/>
    <p:sldId id="525" r:id="rId7"/>
    <p:sldId id="526" r:id="rId8"/>
    <p:sldId id="495" r:id="rId9"/>
    <p:sldId id="496" r:id="rId10"/>
    <p:sldId id="527" r:id="rId11"/>
    <p:sldId id="528" r:id="rId12"/>
    <p:sldId id="529" r:id="rId13"/>
    <p:sldId id="534" r:id="rId14"/>
    <p:sldId id="535" r:id="rId15"/>
    <p:sldId id="536" r:id="rId16"/>
    <p:sldId id="533" r:id="rId17"/>
    <p:sldId id="530" r:id="rId18"/>
    <p:sldId id="531" r:id="rId19"/>
    <p:sldId id="532" r:id="rId20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04" userDrawn="1">
          <p15:clr>
            <a:srgbClr val="A4A3A4"/>
          </p15:clr>
        </p15:guide>
        <p15:guide id="2" pos="2304" userDrawn="1">
          <p15:clr>
            <a:srgbClr val="A4A3A4"/>
          </p15:clr>
        </p15:guide>
        <p15:guide id="3" orient="horz" pos="2909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074"/>
    <a:srgbClr val="152074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5C1429-0763-4FD0-8541-74D968306248}" v="11" dt="2025-01-31T20:06:42.1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94139" autoAdjust="0"/>
  </p:normalViewPr>
  <p:slideViewPr>
    <p:cSldViewPr>
      <p:cViewPr varScale="1">
        <p:scale>
          <a:sx n="105" d="100"/>
          <a:sy n="105" d="100"/>
        </p:scale>
        <p:origin x="14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700" y="-102"/>
      </p:cViewPr>
      <p:guideLst>
        <p:guide orient="horz" pos="3004"/>
        <p:guide pos="2304"/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'aShawn Dallas" userId="1c21da55-1342-4304-b618-1643becbd6c6" providerId="ADAL" clId="{7F5C1429-0763-4FD0-8541-74D968306248}"/>
    <pc:docChg chg="undo custSel delSld modSld">
      <pc:chgData name="L'aShawn Dallas" userId="1c21da55-1342-4304-b618-1643becbd6c6" providerId="ADAL" clId="{7F5C1429-0763-4FD0-8541-74D968306248}" dt="2025-01-31T20:08:20.149" v="698" actId="14100"/>
      <pc:docMkLst>
        <pc:docMk/>
      </pc:docMkLst>
      <pc:sldChg chg="modSp mod">
        <pc:chgData name="L'aShawn Dallas" userId="1c21da55-1342-4304-b618-1643becbd6c6" providerId="ADAL" clId="{7F5C1429-0763-4FD0-8541-74D968306248}" dt="2025-01-30T15:04:32.201" v="26" actId="6549"/>
        <pc:sldMkLst>
          <pc:docMk/>
          <pc:sldMk cId="2388854712" sldId="432"/>
        </pc:sldMkLst>
        <pc:spChg chg="mod">
          <ac:chgData name="L'aShawn Dallas" userId="1c21da55-1342-4304-b618-1643becbd6c6" providerId="ADAL" clId="{7F5C1429-0763-4FD0-8541-74D968306248}" dt="2025-01-30T15:03:56.590" v="15" actId="20577"/>
          <ac:spMkLst>
            <pc:docMk/>
            <pc:sldMk cId="2388854712" sldId="432"/>
            <ac:spMk id="2" creationId="{00000000-0000-0000-0000-000000000000}"/>
          </ac:spMkLst>
        </pc:spChg>
        <pc:spChg chg="mod">
          <ac:chgData name="L'aShawn Dallas" userId="1c21da55-1342-4304-b618-1643becbd6c6" providerId="ADAL" clId="{7F5C1429-0763-4FD0-8541-74D968306248}" dt="2025-01-30T15:04:32.201" v="26" actId="6549"/>
          <ac:spMkLst>
            <pc:docMk/>
            <pc:sldMk cId="2388854712" sldId="432"/>
            <ac:spMk id="8" creationId="{00000000-0000-0000-0000-000000000000}"/>
          </ac:spMkLst>
        </pc:spChg>
      </pc:sldChg>
      <pc:sldChg chg="addSp delSp modSp mod">
        <pc:chgData name="L'aShawn Dallas" userId="1c21da55-1342-4304-b618-1643becbd6c6" providerId="ADAL" clId="{7F5C1429-0763-4FD0-8541-74D968306248}" dt="2025-01-31T19:59:50.273" v="686" actId="14100"/>
        <pc:sldMkLst>
          <pc:docMk/>
          <pc:sldMk cId="1541881268" sldId="445"/>
        </pc:sldMkLst>
        <pc:spChg chg="mod">
          <ac:chgData name="L'aShawn Dallas" userId="1c21da55-1342-4304-b618-1643becbd6c6" providerId="ADAL" clId="{7F5C1429-0763-4FD0-8541-74D968306248}" dt="2025-01-30T15:05:25.801" v="42" actId="6549"/>
          <ac:spMkLst>
            <pc:docMk/>
            <pc:sldMk cId="1541881268" sldId="445"/>
            <ac:spMk id="2" creationId="{00000000-0000-0000-0000-000000000000}"/>
          </ac:spMkLst>
        </pc:spChg>
        <pc:spChg chg="mod">
          <ac:chgData name="L'aShawn Dallas" userId="1c21da55-1342-4304-b618-1643becbd6c6" providerId="ADAL" clId="{7F5C1429-0763-4FD0-8541-74D968306248}" dt="2025-01-30T15:05:53.968" v="45" actId="6549"/>
          <ac:spMkLst>
            <pc:docMk/>
            <pc:sldMk cId="1541881268" sldId="445"/>
            <ac:spMk id="3" creationId="{00000000-0000-0000-0000-000000000000}"/>
          </ac:spMkLst>
        </pc:spChg>
        <pc:spChg chg="mod">
          <ac:chgData name="L'aShawn Dallas" userId="1c21da55-1342-4304-b618-1643becbd6c6" providerId="ADAL" clId="{7F5C1429-0763-4FD0-8541-74D968306248}" dt="2025-01-30T18:17:12.852" v="645" actId="1076"/>
          <ac:spMkLst>
            <pc:docMk/>
            <pc:sldMk cId="1541881268" sldId="445"/>
            <ac:spMk id="14" creationId="{00000000-0000-0000-0000-000000000000}"/>
          </ac:spMkLst>
        </pc:spChg>
        <pc:spChg chg="mod">
          <ac:chgData name="L'aShawn Dallas" userId="1c21da55-1342-4304-b618-1643becbd6c6" providerId="ADAL" clId="{7F5C1429-0763-4FD0-8541-74D968306248}" dt="2025-01-30T15:06:04.814" v="46" actId="6549"/>
          <ac:spMkLst>
            <pc:docMk/>
            <pc:sldMk cId="1541881268" sldId="445"/>
            <ac:spMk id="17" creationId="{00000000-0000-0000-0000-000000000000}"/>
          </ac:spMkLst>
        </pc:spChg>
        <pc:spChg chg="mod">
          <ac:chgData name="L'aShawn Dallas" userId="1c21da55-1342-4304-b618-1643becbd6c6" providerId="ADAL" clId="{7F5C1429-0763-4FD0-8541-74D968306248}" dt="2025-01-30T15:06:10.442" v="47" actId="6549"/>
          <ac:spMkLst>
            <pc:docMk/>
            <pc:sldMk cId="1541881268" sldId="445"/>
            <ac:spMk id="18" creationId="{00000000-0000-0000-0000-000000000000}"/>
          </ac:spMkLst>
        </pc:spChg>
        <pc:picChg chg="del">
          <ac:chgData name="L'aShawn Dallas" userId="1c21da55-1342-4304-b618-1643becbd6c6" providerId="ADAL" clId="{7F5C1429-0763-4FD0-8541-74D968306248}" dt="2025-01-30T15:06:28.130" v="48" actId="478"/>
          <ac:picMkLst>
            <pc:docMk/>
            <pc:sldMk cId="1541881268" sldId="445"/>
            <ac:picMk id="6" creationId="{08691DF2-7502-CF7F-097C-1161F5F3D3DC}"/>
          </ac:picMkLst>
        </pc:picChg>
        <pc:picChg chg="add del mod">
          <ac:chgData name="L'aShawn Dallas" userId="1c21da55-1342-4304-b618-1643becbd6c6" providerId="ADAL" clId="{7F5C1429-0763-4FD0-8541-74D968306248}" dt="2025-01-30T15:08:01.913" v="55" actId="478"/>
          <ac:picMkLst>
            <pc:docMk/>
            <pc:sldMk cId="1541881268" sldId="445"/>
            <ac:picMk id="7" creationId="{BAD34A3F-F6F3-B183-BEC0-6CADBFF014DC}"/>
          </ac:picMkLst>
        </pc:picChg>
        <pc:picChg chg="add mod">
          <ac:chgData name="L'aShawn Dallas" userId="1c21da55-1342-4304-b618-1643becbd6c6" providerId="ADAL" clId="{7F5C1429-0763-4FD0-8541-74D968306248}" dt="2025-01-30T15:12:01.847" v="61" actId="14100"/>
          <ac:picMkLst>
            <pc:docMk/>
            <pc:sldMk cId="1541881268" sldId="445"/>
            <ac:picMk id="9" creationId="{F07767CD-8063-70E3-0F99-C4ED61889FA5}"/>
          </ac:picMkLst>
        </pc:picChg>
        <pc:picChg chg="add del mod">
          <ac:chgData name="L'aShawn Dallas" userId="1c21da55-1342-4304-b618-1643becbd6c6" providerId="ADAL" clId="{7F5C1429-0763-4FD0-8541-74D968306248}" dt="2025-01-30T15:15:27.814" v="64" actId="478"/>
          <ac:picMkLst>
            <pc:docMk/>
            <pc:sldMk cId="1541881268" sldId="445"/>
            <ac:picMk id="11" creationId="{088832DD-FDF3-D0C4-F8B6-B5FBDDC79FF9}"/>
          </ac:picMkLst>
        </pc:picChg>
        <pc:picChg chg="add mod">
          <ac:chgData name="L'aShawn Dallas" userId="1c21da55-1342-4304-b618-1643becbd6c6" providerId="ADAL" clId="{7F5C1429-0763-4FD0-8541-74D968306248}" dt="2025-01-31T19:59:50.273" v="686" actId="14100"/>
          <ac:picMkLst>
            <pc:docMk/>
            <pc:sldMk cId="1541881268" sldId="445"/>
            <ac:picMk id="13" creationId="{0BC021F0-1F92-E891-CAB0-5B1949E82DD3}"/>
          </ac:picMkLst>
        </pc:picChg>
        <pc:picChg chg="add mod">
          <ac:chgData name="L'aShawn Dallas" userId="1c21da55-1342-4304-b618-1643becbd6c6" providerId="ADAL" clId="{7F5C1429-0763-4FD0-8541-74D968306248}" dt="2025-01-31T19:59:07.042" v="684" actId="1076"/>
          <ac:picMkLst>
            <pc:docMk/>
            <pc:sldMk cId="1541881268" sldId="445"/>
            <ac:picMk id="22" creationId="{B6C0E038-A18D-17C9-A566-AD3907B7CAEE}"/>
          </ac:picMkLst>
        </pc:picChg>
      </pc:sldChg>
      <pc:sldChg chg="modSp mod">
        <pc:chgData name="L'aShawn Dallas" userId="1c21da55-1342-4304-b618-1643becbd6c6" providerId="ADAL" clId="{7F5C1429-0763-4FD0-8541-74D968306248}" dt="2025-01-30T15:39:17.314" v="172" actId="20577"/>
        <pc:sldMkLst>
          <pc:docMk/>
          <pc:sldMk cId="3338203449" sldId="495"/>
        </pc:sldMkLst>
        <pc:spChg chg="mod">
          <ac:chgData name="L'aShawn Dallas" userId="1c21da55-1342-4304-b618-1643becbd6c6" providerId="ADAL" clId="{7F5C1429-0763-4FD0-8541-74D968306248}" dt="2025-01-30T15:38:44.688" v="167" actId="20577"/>
          <ac:spMkLst>
            <pc:docMk/>
            <pc:sldMk cId="3338203449" sldId="495"/>
            <ac:spMk id="2" creationId="{00000000-0000-0000-0000-000000000000}"/>
          </ac:spMkLst>
        </pc:spChg>
        <pc:spChg chg="mod">
          <ac:chgData name="L'aShawn Dallas" userId="1c21da55-1342-4304-b618-1643becbd6c6" providerId="ADAL" clId="{7F5C1429-0763-4FD0-8541-74D968306248}" dt="2025-01-30T15:39:17.314" v="172" actId="20577"/>
          <ac:spMkLst>
            <pc:docMk/>
            <pc:sldMk cId="3338203449" sldId="495"/>
            <ac:spMk id="8" creationId="{00000000-0000-0000-0000-000000000000}"/>
          </ac:spMkLst>
        </pc:spChg>
      </pc:sldChg>
      <pc:sldChg chg="addSp delSp modSp mod">
        <pc:chgData name="L'aShawn Dallas" userId="1c21da55-1342-4304-b618-1643becbd6c6" providerId="ADAL" clId="{7F5C1429-0763-4FD0-8541-74D968306248}" dt="2025-01-30T15:46:48.362" v="217" actId="1076"/>
        <pc:sldMkLst>
          <pc:docMk/>
          <pc:sldMk cId="2064252711" sldId="496"/>
        </pc:sldMkLst>
        <pc:spChg chg="mod">
          <ac:chgData name="L'aShawn Dallas" userId="1c21da55-1342-4304-b618-1643becbd6c6" providerId="ADAL" clId="{7F5C1429-0763-4FD0-8541-74D968306248}" dt="2025-01-30T15:42:14.242" v="191" actId="20577"/>
          <ac:spMkLst>
            <pc:docMk/>
            <pc:sldMk cId="2064252711" sldId="496"/>
            <ac:spMk id="2" creationId="{00000000-0000-0000-0000-000000000000}"/>
          </ac:spMkLst>
        </pc:spChg>
        <pc:spChg chg="mod">
          <ac:chgData name="L'aShawn Dallas" userId="1c21da55-1342-4304-b618-1643becbd6c6" providerId="ADAL" clId="{7F5C1429-0763-4FD0-8541-74D968306248}" dt="2025-01-30T15:42:27.939" v="196" actId="20577"/>
          <ac:spMkLst>
            <pc:docMk/>
            <pc:sldMk cId="2064252711" sldId="496"/>
            <ac:spMk id="3" creationId="{00000000-0000-0000-0000-000000000000}"/>
          </ac:spMkLst>
        </pc:spChg>
        <pc:spChg chg="mod">
          <ac:chgData name="L'aShawn Dallas" userId="1c21da55-1342-4304-b618-1643becbd6c6" providerId="ADAL" clId="{7F5C1429-0763-4FD0-8541-74D968306248}" dt="2025-01-30T15:45:52.189" v="211" actId="6549"/>
          <ac:spMkLst>
            <pc:docMk/>
            <pc:sldMk cId="2064252711" sldId="496"/>
            <ac:spMk id="17" creationId="{00000000-0000-0000-0000-000000000000}"/>
          </ac:spMkLst>
        </pc:spChg>
        <pc:spChg chg="mod">
          <ac:chgData name="L'aShawn Dallas" userId="1c21da55-1342-4304-b618-1643becbd6c6" providerId="ADAL" clId="{7F5C1429-0763-4FD0-8541-74D968306248}" dt="2025-01-30T15:45:58.560" v="212" actId="6549"/>
          <ac:spMkLst>
            <pc:docMk/>
            <pc:sldMk cId="2064252711" sldId="496"/>
            <ac:spMk id="18" creationId="{00000000-0000-0000-0000-000000000000}"/>
          </ac:spMkLst>
        </pc:spChg>
        <pc:picChg chg="del">
          <ac:chgData name="L'aShawn Dallas" userId="1c21da55-1342-4304-b618-1643becbd6c6" providerId="ADAL" clId="{7F5C1429-0763-4FD0-8541-74D968306248}" dt="2025-01-30T15:42:38.676" v="197" actId="478"/>
          <ac:picMkLst>
            <pc:docMk/>
            <pc:sldMk cId="2064252711" sldId="496"/>
            <ac:picMk id="6" creationId="{7604B29E-2A12-0B1A-77A3-D6F25BDB0632}"/>
          </ac:picMkLst>
        </pc:picChg>
        <pc:picChg chg="add mod">
          <ac:chgData name="L'aShawn Dallas" userId="1c21da55-1342-4304-b618-1643becbd6c6" providerId="ADAL" clId="{7F5C1429-0763-4FD0-8541-74D968306248}" dt="2025-01-30T15:45:09.523" v="210" actId="14100"/>
          <ac:picMkLst>
            <pc:docMk/>
            <pc:sldMk cId="2064252711" sldId="496"/>
            <ac:picMk id="7" creationId="{7457B138-703F-AB38-A5EE-0ED5CEC14A36}"/>
          </ac:picMkLst>
        </pc:picChg>
        <pc:picChg chg="add mod">
          <ac:chgData name="L'aShawn Dallas" userId="1c21da55-1342-4304-b618-1643becbd6c6" providerId="ADAL" clId="{7F5C1429-0763-4FD0-8541-74D968306248}" dt="2025-01-30T15:46:35.368" v="214" actId="1076"/>
          <ac:picMkLst>
            <pc:docMk/>
            <pc:sldMk cId="2064252711" sldId="496"/>
            <ac:picMk id="9" creationId="{5D0D0CE0-803F-A222-43BF-13639946D89C}"/>
          </ac:picMkLst>
        </pc:picChg>
        <pc:picChg chg="add mod">
          <ac:chgData name="L'aShawn Dallas" userId="1c21da55-1342-4304-b618-1643becbd6c6" providerId="ADAL" clId="{7F5C1429-0763-4FD0-8541-74D968306248}" dt="2025-01-30T15:46:48.362" v="217" actId="1076"/>
          <ac:picMkLst>
            <pc:docMk/>
            <pc:sldMk cId="2064252711" sldId="496"/>
            <ac:picMk id="11" creationId="{253DBB40-5BE7-6E68-045F-FB85667072DB}"/>
          </ac:picMkLst>
        </pc:picChg>
      </pc:sldChg>
      <pc:sldChg chg="addSp delSp modSp mod">
        <pc:chgData name="L'aShawn Dallas" userId="1c21da55-1342-4304-b618-1643becbd6c6" providerId="ADAL" clId="{7F5C1429-0763-4FD0-8541-74D968306248}" dt="2025-01-30T15:31:18.798" v="113" actId="14100"/>
        <pc:sldMkLst>
          <pc:docMk/>
          <pc:sldMk cId="3418469627" sldId="525"/>
        </pc:sldMkLst>
        <pc:spChg chg="mod">
          <ac:chgData name="L'aShawn Dallas" userId="1c21da55-1342-4304-b618-1643becbd6c6" providerId="ADAL" clId="{7F5C1429-0763-4FD0-8541-74D968306248}" dt="2025-01-30T15:20:30.818" v="88" actId="20577"/>
          <ac:spMkLst>
            <pc:docMk/>
            <pc:sldMk cId="3418469627" sldId="525"/>
            <ac:spMk id="2" creationId="{00000000-0000-0000-0000-000000000000}"/>
          </ac:spMkLst>
        </pc:spChg>
        <pc:spChg chg="mod">
          <ac:chgData name="L'aShawn Dallas" userId="1c21da55-1342-4304-b618-1643becbd6c6" providerId="ADAL" clId="{7F5C1429-0763-4FD0-8541-74D968306248}" dt="2025-01-30T15:21:16.888" v="91" actId="6549"/>
          <ac:spMkLst>
            <pc:docMk/>
            <pc:sldMk cId="3418469627" sldId="525"/>
            <ac:spMk id="3" creationId="{00000000-0000-0000-0000-000000000000}"/>
          </ac:spMkLst>
        </pc:spChg>
        <pc:spChg chg="add del mod">
          <ac:chgData name="L'aShawn Dallas" userId="1c21da55-1342-4304-b618-1643becbd6c6" providerId="ADAL" clId="{7F5C1429-0763-4FD0-8541-74D968306248}" dt="2025-01-30T15:21:34.750" v="94" actId="478"/>
          <ac:spMkLst>
            <pc:docMk/>
            <pc:sldMk cId="3418469627" sldId="525"/>
            <ac:spMk id="17" creationId="{00000000-0000-0000-0000-000000000000}"/>
          </ac:spMkLst>
        </pc:spChg>
        <pc:spChg chg="mod">
          <ac:chgData name="L'aShawn Dallas" userId="1c21da55-1342-4304-b618-1643becbd6c6" providerId="ADAL" clId="{7F5C1429-0763-4FD0-8541-74D968306248}" dt="2025-01-30T15:21:38.079" v="95" actId="6549"/>
          <ac:spMkLst>
            <pc:docMk/>
            <pc:sldMk cId="3418469627" sldId="525"/>
            <ac:spMk id="18" creationId="{00000000-0000-0000-0000-000000000000}"/>
          </ac:spMkLst>
        </pc:spChg>
        <pc:picChg chg="del">
          <ac:chgData name="L'aShawn Dallas" userId="1c21da55-1342-4304-b618-1643becbd6c6" providerId="ADAL" clId="{7F5C1429-0763-4FD0-8541-74D968306248}" dt="2025-01-30T15:21:45.497" v="96" actId="478"/>
          <ac:picMkLst>
            <pc:docMk/>
            <pc:sldMk cId="3418469627" sldId="525"/>
            <ac:picMk id="6" creationId="{D5F0FF4B-F807-4331-76B6-C4190C41404E}"/>
          </ac:picMkLst>
        </pc:picChg>
        <pc:picChg chg="add mod">
          <ac:chgData name="L'aShawn Dallas" userId="1c21da55-1342-4304-b618-1643becbd6c6" providerId="ADAL" clId="{7F5C1429-0763-4FD0-8541-74D968306248}" dt="2025-01-30T15:31:18.798" v="113" actId="14100"/>
          <ac:picMkLst>
            <pc:docMk/>
            <pc:sldMk cId="3418469627" sldId="525"/>
            <ac:picMk id="7" creationId="{E83FE208-B5E8-9C7F-1F0A-239E6F537788}"/>
          </ac:picMkLst>
        </pc:picChg>
        <pc:picChg chg="add mod">
          <ac:chgData name="L'aShawn Dallas" userId="1c21da55-1342-4304-b618-1643becbd6c6" providerId="ADAL" clId="{7F5C1429-0763-4FD0-8541-74D968306248}" dt="2025-01-30T15:28:36.853" v="108" actId="1076"/>
          <ac:picMkLst>
            <pc:docMk/>
            <pc:sldMk cId="3418469627" sldId="525"/>
            <ac:picMk id="9" creationId="{7EC44B41-8EF6-1B30-054D-33CCC32EDE66}"/>
          </ac:picMkLst>
        </pc:picChg>
        <pc:picChg chg="add mod">
          <ac:chgData name="L'aShawn Dallas" userId="1c21da55-1342-4304-b618-1643becbd6c6" providerId="ADAL" clId="{7F5C1429-0763-4FD0-8541-74D968306248}" dt="2025-01-30T15:29:14.471" v="110" actId="1076"/>
          <ac:picMkLst>
            <pc:docMk/>
            <pc:sldMk cId="3418469627" sldId="525"/>
            <ac:picMk id="11" creationId="{AB525AEF-3E61-8F62-D3DF-F9940E7F2444}"/>
          </ac:picMkLst>
        </pc:picChg>
      </pc:sldChg>
      <pc:sldChg chg="addSp delSp modSp mod">
        <pc:chgData name="L'aShawn Dallas" userId="1c21da55-1342-4304-b618-1643becbd6c6" providerId="ADAL" clId="{7F5C1429-0763-4FD0-8541-74D968306248}" dt="2025-01-31T19:59:39.608" v="685" actId="14100"/>
        <pc:sldMkLst>
          <pc:docMk/>
          <pc:sldMk cId="3421483890" sldId="526"/>
        </pc:sldMkLst>
        <pc:spChg chg="mod">
          <ac:chgData name="L'aShawn Dallas" userId="1c21da55-1342-4304-b618-1643becbd6c6" providerId="ADAL" clId="{7F5C1429-0763-4FD0-8541-74D968306248}" dt="2025-01-30T15:35:01.526" v="135" actId="20577"/>
          <ac:spMkLst>
            <pc:docMk/>
            <pc:sldMk cId="3421483890" sldId="526"/>
            <ac:spMk id="2" creationId="{00000000-0000-0000-0000-000000000000}"/>
          </ac:spMkLst>
        </pc:spChg>
        <pc:spChg chg="mod">
          <ac:chgData name="L'aShawn Dallas" userId="1c21da55-1342-4304-b618-1643becbd6c6" providerId="ADAL" clId="{7F5C1429-0763-4FD0-8541-74D968306248}" dt="2025-01-30T15:35:53.924" v="143" actId="20577"/>
          <ac:spMkLst>
            <pc:docMk/>
            <pc:sldMk cId="3421483890" sldId="526"/>
            <ac:spMk id="3" creationId="{00000000-0000-0000-0000-000000000000}"/>
          </ac:spMkLst>
        </pc:spChg>
        <pc:spChg chg="mod">
          <ac:chgData name="L'aShawn Dallas" userId="1c21da55-1342-4304-b618-1643becbd6c6" providerId="ADAL" clId="{7F5C1429-0763-4FD0-8541-74D968306248}" dt="2025-01-30T15:36:44.040" v="144" actId="6549"/>
          <ac:spMkLst>
            <pc:docMk/>
            <pc:sldMk cId="3421483890" sldId="526"/>
            <ac:spMk id="17" creationId="{00000000-0000-0000-0000-000000000000}"/>
          </ac:spMkLst>
        </pc:spChg>
        <pc:spChg chg="mod">
          <ac:chgData name="L'aShawn Dallas" userId="1c21da55-1342-4304-b618-1643becbd6c6" providerId="ADAL" clId="{7F5C1429-0763-4FD0-8541-74D968306248}" dt="2025-01-30T15:36:47.676" v="145" actId="6549"/>
          <ac:spMkLst>
            <pc:docMk/>
            <pc:sldMk cId="3421483890" sldId="526"/>
            <ac:spMk id="18" creationId="{00000000-0000-0000-0000-000000000000}"/>
          </ac:spMkLst>
        </pc:spChg>
        <pc:picChg chg="del">
          <ac:chgData name="L'aShawn Dallas" userId="1c21da55-1342-4304-b618-1643becbd6c6" providerId="ADAL" clId="{7F5C1429-0763-4FD0-8541-74D968306248}" dt="2025-01-30T15:31:36.506" v="114" actId="478"/>
          <ac:picMkLst>
            <pc:docMk/>
            <pc:sldMk cId="3421483890" sldId="526"/>
            <ac:picMk id="6" creationId="{CFA3C49E-05CA-A79E-578B-297B19429146}"/>
          </ac:picMkLst>
        </pc:picChg>
        <pc:picChg chg="add mod">
          <ac:chgData name="L'aShawn Dallas" userId="1c21da55-1342-4304-b618-1643becbd6c6" providerId="ADAL" clId="{7F5C1429-0763-4FD0-8541-74D968306248}" dt="2025-01-30T15:35:35.702" v="140" actId="14100"/>
          <ac:picMkLst>
            <pc:docMk/>
            <pc:sldMk cId="3421483890" sldId="526"/>
            <ac:picMk id="7" creationId="{E1E46307-A9F1-68EE-0299-01916A0C42CC}"/>
          </ac:picMkLst>
        </pc:picChg>
        <pc:picChg chg="add mod">
          <ac:chgData name="L'aShawn Dallas" userId="1c21da55-1342-4304-b618-1643becbd6c6" providerId="ADAL" clId="{7F5C1429-0763-4FD0-8541-74D968306248}" dt="2025-01-31T19:59:39.608" v="685" actId="14100"/>
          <ac:picMkLst>
            <pc:docMk/>
            <pc:sldMk cId="3421483890" sldId="526"/>
            <ac:picMk id="9" creationId="{32629599-CB91-1EF9-FFEA-F615D2E4972A}"/>
          </ac:picMkLst>
        </pc:picChg>
        <pc:picChg chg="add mod">
          <ac:chgData name="L'aShawn Dallas" userId="1c21da55-1342-4304-b618-1643becbd6c6" providerId="ADAL" clId="{7F5C1429-0763-4FD0-8541-74D968306248}" dt="2025-01-30T15:37:41.791" v="149" actId="1076"/>
          <ac:picMkLst>
            <pc:docMk/>
            <pc:sldMk cId="3421483890" sldId="526"/>
            <ac:picMk id="11" creationId="{6D1B4D2D-AC7D-E7FD-AAC2-4B75521CDBB1}"/>
          </ac:picMkLst>
        </pc:picChg>
      </pc:sldChg>
      <pc:sldChg chg="addSp delSp modSp mod">
        <pc:chgData name="L'aShawn Dallas" userId="1c21da55-1342-4304-b618-1643becbd6c6" providerId="ADAL" clId="{7F5C1429-0763-4FD0-8541-74D968306248}" dt="2025-01-31T20:00:54.469" v="687" actId="1076"/>
        <pc:sldMkLst>
          <pc:docMk/>
          <pc:sldMk cId="2547415170" sldId="527"/>
        </pc:sldMkLst>
        <pc:spChg chg="mod">
          <ac:chgData name="L'aShawn Dallas" userId="1c21da55-1342-4304-b618-1643becbd6c6" providerId="ADAL" clId="{7F5C1429-0763-4FD0-8541-74D968306248}" dt="2025-01-30T15:55:32.592" v="242" actId="20577"/>
          <ac:spMkLst>
            <pc:docMk/>
            <pc:sldMk cId="2547415170" sldId="527"/>
            <ac:spMk id="2" creationId="{00000000-0000-0000-0000-000000000000}"/>
          </ac:spMkLst>
        </pc:spChg>
        <pc:spChg chg="mod">
          <ac:chgData name="L'aShawn Dallas" userId="1c21da55-1342-4304-b618-1643becbd6c6" providerId="ADAL" clId="{7F5C1429-0763-4FD0-8541-74D968306248}" dt="2025-01-30T15:55:43.976" v="247" actId="20577"/>
          <ac:spMkLst>
            <pc:docMk/>
            <pc:sldMk cId="2547415170" sldId="527"/>
            <ac:spMk id="3" creationId="{00000000-0000-0000-0000-000000000000}"/>
          </ac:spMkLst>
        </pc:spChg>
        <pc:spChg chg="mod">
          <ac:chgData name="L'aShawn Dallas" userId="1c21da55-1342-4304-b618-1643becbd6c6" providerId="ADAL" clId="{7F5C1429-0763-4FD0-8541-74D968306248}" dt="2025-01-30T15:55:50.753" v="248" actId="6549"/>
          <ac:spMkLst>
            <pc:docMk/>
            <pc:sldMk cId="2547415170" sldId="527"/>
            <ac:spMk id="17" creationId="{00000000-0000-0000-0000-000000000000}"/>
          </ac:spMkLst>
        </pc:spChg>
        <pc:spChg chg="mod">
          <ac:chgData name="L'aShawn Dallas" userId="1c21da55-1342-4304-b618-1643becbd6c6" providerId="ADAL" clId="{7F5C1429-0763-4FD0-8541-74D968306248}" dt="2025-01-30T15:55:54.560" v="249" actId="6549"/>
          <ac:spMkLst>
            <pc:docMk/>
            <pc:sldMk cId="2547415170" sldId="527"/>
            <ac:spMk id="18" creationId="{00000000-0000-0000-0000-000000000000}"/>
          </ac:spMkLst>
        </pc:spChg>
        <pc:picChg chg="del">
          <ac:chgData name="L'aShawn Dallas" userId="1c21da55-1342-4304-b618-1643becbd6c6" providerId="ADAL" clId="{7F5C1429-0763-4FD0-8541-74D968306248}" dt="2025-01-30T15:48:26.012" v="218" actId="478"/>
          <ac:picMkLst>
            <pc:docMk/>
            <pc:sldMk cId="2547415170" sldId="527"/>
            <ac:picMk id="6" creationId="{DEC4C19F-7914-8CAE-4470-41E6F3FD9DF0}"/>
          </ac:picMkLst>
        </pc:picChg>
        <pc:picChg chg="add del mod">
          <ac:chgData name="L'aShawn Dallas" userId="1c21da55-1342-4304-b618-1643becbd6c6" providerId="ADAL" clId="{7F5C1429-0763-4FD0-8541-74D968306248}" dt="2025-01-30T15:54:38.767" v="226" actId="478"/>
          <ac:picMkLst>
            <pc:docMk/>
            <pc:sldMk cId="2547415170" sldId="527"/>
            <ac:picMk id="7" creationId="{9207F9CB-6E59-BFFF-A335-5F3DD734600A}"/>
          </ac:picMkLst>
        </pc:picChg>
        <pc:picChg chg="add mod">
          <ac:chgData name="L'aShawn Dallas" userId="1c21da55-1342-4304-b618-1643becbd6c6" providerId="ADAL" clId="{7F5C1429-0763-4FD0-8541-74D968306248}" dt="2025-01-30T18:31:16.545" v="679" actId="14100"/>
          <ac:picMkLst>
            <pc:docMk/>
            <pc:sldMk cId="2547415170" sldId="527"/>
            <ac:picMk id="9" creationId="{968E65C7-0A3B-E864-4927-393AF2512C16}"/>
          </ac:picMkLst>
        </pc:picChg>
        <pc:picChg chg="add mod">
          <ac:chgData name="L'aShawn Dallas" userId="1c21da55-1342-4304-b618-1643becbd6c6" providerId="ADAL" clId="{7F5C1429-0763-4FD0-8541-74D968306248}" dt="2025-01-31T20:00:54.469" v="687" actId="1076"/>
          <ac:picMkLst>
            <pc:docMk/>
            <pc:sldMk cId="2547415170" sldId="527"/>
            <ac:picMk id="11" creationId="{E4E89BB2-6554-1C45-3FD9-E7FDE347979B}"/>
          </ac:picMkLst>
        </pc:picChg>
        <pc:picChg chg="add mod">
          <ac:chgData name="L'aShawn Dallas" userId="1c21da55-1342-4304-b618-1643becbd6c6" providerId="ADAL" clId="{7F5C1429-0763-4FD0-8541-74D968306248}" dt="2025-01-30T15:57:54.102" v="262" actId="1076"/>
          <ac:picMkLst>
            <pc:docMk/>
            <pc:sldMk cId="2547415170" sldId="527"/>
            <ac:picMk id="13" creationId="{897D93B6-49D0-FB44-6B15-8DCEFF379A59}"/>
          </ac:picMkLst>
        </pc:picChg>
      </pc:sldChg>
      <pc:sldChg chg="addSp delSp modSp mod">
        <pc:chgData name="L'aShawn Dallas" userId="1c21da55-1342-4304-b618-1643becbd6c6" providerId="ADAL" clId="{7F5C1429-0763-4FD0-8541-74D968306248}" dt="2025-01-31T20:08:20.149" v="698" actId="14100"/>
        <pc:sldMkLst>
          <pc:docMk/>
          <pc:sldMk cId="483565864" sldId="528"/>
        </pc:sldMkLst>
        <pc:spChg chg="mod">
          <ac:chgData name="L'aShawn Dallas" userId="1c21da55-1342-4304-b618-1643becbd6c6" providerId="ADAL" clId="{7F5C1429-0763-4FD0-8541-74D968306248}" dt="2025-01-30T15:59:51.651" v="281" actId="20577"/>
          <ac:spMkLst>
            <pc:docMk/>
            <pc:sldMk cId="483565864" sldId="528"/>
            <ac:spMk id="2" creationId="{00000000-0000-0000-0000-000000000000}"/>
          </ac:spMkLst>
        </pc:spChg>
        <pc:spChg chg="mod">
          <ac:chgData name="L'aShawn Dallas" userId="1c21da55-1342-4304-b618-1643becbd6c6" providerId="ADAL" clId="{7F5C1429-0763-4FD0-8541-74D968306248}" dt="2025-01-30T16:00:01.554" v="284" actId="20577"/>
          <ac:spMkLst>
            <pc:docMk/>
            <pc:sldMk cId="483565864" sldId="528"/>
            <ac:spMk id="3" creationId="{00000000-0000-0000-0000-000000000000}"/>
          </ac:spMkLst>
        </pc:spChg>
        <pc:spChg chg="mod">
          <ac:chgData name="L'aShawn Dallas" userId="1c21da55-1342-4304-b618-1643becbd6c6" providerId="ADAL" clId="{7F5C1429-0763-4FD0-8541-74D968306248}" dt="2025-01-30T16:00:05.913" v="285" actId="6549"/>
          <ac:spMkLst>
            <pc:docMk/>
            <pc:sldMk cId="483565864" sldId="528"/>
            <ac:spMk id="17" creationId="{00000000-0000-0000-0000-000000000000}"/>
          </ac:spMkLst>
        </pc:spChg>
        <pc:spChg chg="mod">
          <ac:chgData name="L'aShawn Dallas" userId="1c21da55-1342-4304-b618-1643becbd6c6" providerId="ADAL" clId="{7F5C1429-0763-4FD0-8541-74D968306248}" dt="2025-01-30T16:00:09.268" v="286" actId="6549"/>
          <ac:spMkLst>
            <pc:docMk/>
            <pc:sldMk cId="483565864" sldId="528"/>
            <ac:spMk id="18" creationId="{00000000-0000-0000-0000-000000000000}"/>
          </ac:spMkLst>
        </pc:spChg>
        <pc:picChg chg="add mod">
          <ac:chgData name="L'aShawn Dallas" userId="1c21da55-1342-4304-b618-1643becbd6c6" providerId="ADAL" clId="{7F5C1429-0763-4FD0-8541-74D968306248}" dt="2025-01-31T20:08:20.149" v="698" actId="14100"/>
          <ac:picMkLst>
            <pc:docMk/>
            <pc:sldMk cId="483565864" sldId="528"/>
            <ac:picMk id="6" creationId="{273BC68C-093C-5EFD-9F51-E7FD39D41E5D}"/>
          </ac:picMkLst>
        </pc:picChg>
        <pc:picChg chg="del">
          <ac:chgData name="L'aShawn Dallas" userId="1c21da55-1342-4304-b618-1643becbd6c6" providerId="ADAL" clId="{7F5C1429-0763-4FD0-8541-74D968306248}" dt="2025-01-30T15:58:14.607" v="263" actId="478"/>
          <ac:picMkLst>
            <pc:docMk/>
            <pc:sldMk cId="483565864" sldId="528"/>
            <ac:picMk id="6" creationId="{5B22DBAA-E21F-CE47-6835-9CE1767998B9}"/>
          </ac:picMkLst>
        </pc:picChg>
        <pc:picChg chg="add del mod">
          <ac:chgData name="L'aShawn Dallas" userId="1c21da55-1342-4304-b618-1643becbd6c6" providerId="ADAL" clId="{7F5C1429-0763-4FD0-8541-74D968306248}" dt="2025-01-30T18:30:34.099" v="670" actId="478"/>
          <ac:picMkLst>
            <pc:docMk/>
            <pc:sldMk cId="483565864" sldId="528"/>
            <ac:picMk id="7" creationId="{2DBA46E3-CC67-12F2-44CF-1239A68924F8}"/>
          </ac:picMkLst>
        </pc:picChg>
        <pc:picChg chg="add mod">
          <ac:chgData name="L'aShawn Dallas" userId="1c21da55-1342-4304-b618-1643becbd6c6" providerId="ADAL" clId="{7F5C1429-0763-4FD0-8541-74D968306248}" dt="2025-01-31T20:02:48.297" v="692" actId="14100"/>
          <ac:picMkLst>
            <pc:docMk/>
            <pc:sldMk cId="483565864" sldId="528"/>
            <ac:picMk id="9" creationId="{8BC269B8-40DF-C2C8-D62B-6D950CC08DD9}"/>
          </ac:picMkLst>
        </pc:picChg>
        <pc:picChg chg="add mod">
          <ac:chgData name="L'aShawn Dallas" userId="1c21da55-1342-4304-b618-1643becbd6c6" providerId="ADAL" clId="{7F5C1429-0763-4FD0-8541-74D968306248}" dt="2025-01-30T16:04:10.130" v="296" actId="1076"/>
          <ac:picMkLst>
            <pc:docMk/>
            <pc:sldMk cId="483565864" sldId="528"/>
            <ac:picMk id="11" creationId="{B6147600-1D60-D401-6E60-804FF55B7D8F}"/>
          </ac:picMkLst>
        </pc:picChg>
      </pc:sldChg>
      <pc:sldChg chg="modSp mod">
        <pc:chgData name="L'aShawn Dallas" userId="1c21da55-1342-4304-b618-1643becbd6c6" providerId="ADAL" clId="{7F5C1429-0763-4FD0-8541-74D968306248}" dt="2025-01-30T16:05:20.503" v="317" actId="20577"/>
        <pc:sldMkLst>
          <pc:docMk/>
          <pc:sldMk cId="2657037838" sldId="529"/>
        </pc:sldMkLst>
        <pc:spChg chg="mod">
          <ac:chgData name="L'aShawn Dallas" userId="1c21da55-1342-4304-b618-1643becbd6c6" providerId="ADAL" clId="{7F5C1429-0763-4FD0-8541-74D968306248}" dt="2025-01-30T16:05:08.561" v="312" actId="20577"/>
          <ac:spMkLst>
            <pc:docMk/>
            <pc:sldMk cId="2657037838" sldId="529"/>
            <ac:spMk id="2" creationId="{00000000-0000-0000-0000-000000000000}"/>
          </ac:spMkLst>
        </pc:spChg>
        <pc:spChg chg="mod">
          <ac:chgData name="L'aShawn Dallas" userId="1c21da55-1342-4304-b618-1643becbd6c6" providerId="ADAL" clId="{7F5C1429-0763-4FD0-8541-74D968306248}" dt="2025-01-30T16:05:20.503" v="317" actId="20577"/>
          <ac:spMkLst>
            <pc:docMk/>
            <pc:sldMk cId="2657037838" sldId="529"/>
            <ac:spMk id="8" creationId="{00000000-0000-0000-0000-000000000000}"/>
          </ac:spMkLst>
        </pc:spChg>
      </pc:sldChg>
      <pc:sldChg chg="addSp delSp modSp mod">
        <pc:chgData name="L'aShawn Dallas" userId="1c21da55-1342-4304-b618-1643becbd6c6" providerId="ADAL" clId="{7F5C1429-0763-4FD0-8541-74D968306248}" dt="2025-01-30T18:22:24.358" v="652" actId="14100"/>
        <pc:sldMkLst>
          <pc:docMk/>
          <pc:sldMk cId="193907940" sldId="530"/>
        </pc:sldMkLst>
        <pc:spChg chg="mod">
          <ac:chgData name="L'aShawn Dallas" userId="1c21da55-1342-4304-b618-1643becbd6c6" providerId="ADAL" clId="{7F5C1429-0763-4FD0-8541-74D968306248}" dt="2025-01-30T16:40:03.262" v="476" actId="20577"/>
          <ac:spMkLst>
            <pc:docMk/>
            <pc:sldMk cId="193907940" sldId="530"/>
            <ac:spMk id="2" creationId="{00000000-0000-0000-0000-000000000000}"/>
          </ac:spMkLst>
        </pc:spChg>
        <pc:spChg chg="mod">
          <ac:chgData name="L'aShawn Dallas" userId="1c21da55-1342-4304-b618-1643becbd6c6" providerId="ADAL" clId="{7F5C1429-0763-4FD0-8541-74D968306248}" dt="2025-01-30T16:40:17.748" v="481" actId="20577"/>
          <ac:spMkLst>
            <pc:docMk/>
            <pc:sldMk cId="193907940" sldId="530"/>
            <ac:spMk id="3" creationId="{00000000-0000-0000-0000-000000000000}"/>
          </ac:spMkLst>
        </pc:spChg>
        <pc:spChg chg="mod">
          <ac:chgData name="L'aShawn Dallas" userId="1c21da55-1342-4304-b618-1643becbd6c6" providerId="ADAL" clId="{7F5C1429-0763-4FD0-8541-74D968306248}" dt="2025-01-30T16:49:52.560" v="494" actId="20577"/>
          <ac:spMkLst>
            <pc:docMk/>
            <pc:sldMk cId="193907940" sldId="530"/>
            <ac:spMk id="17" creationId="{00000000-0000-0000-0000-000000000000}"/>
          </ac:spMkLst>
        </pc:spChg>
        <pc:spChg chg="mod">
          <ac:chgData name="L'aShawn Dallas" userId="1c21da55-1342-4304-b618-1643becbd6c6" providerId="ADAL" clId="{7F5C1429-0763-4FD0-8541-74D968306248}" dt="2025-01-30T16:49:56.361" v="495" actId="20577"/>
          <ac:spMkLst>
            <pc:docMk/>
            <pc:sldMk cId="193907940" sldId="530"/>
            <ac:spMk id="18" creationId="{00000000-0000-0000-0000-000000000000}"/>
          </ac:spMkLst>
        </pc:spChg>
        <pc:picChg chg="del">
          <ac:chgData name="L'aShawn Dallas" userId="1c21da55-1342-4304-b618-1643becbd6c6" providerId="ADAL" clId="{7F5C1429-0763-4FD0-8541-74D968306248}" dt="2025-01-30T16:47:39.707" v="482" actId="478"/>
          <ac:picMkLst>
            <pc:docMk/>
            <pc:sldMk cId="193907940" sldId="530"/>
            <ac:picMk id="6" creationId="{9DFE5A66-D58C-45E3-B09D-F14C4986550B}"/>
          </ac:picMkLst>
        </pc:picChg>
        <pc:picChg chg="add del mod">
          <ac:chgData name="L'aShawn Dallas" userId="1c21da55-1342-4304-b618-1643becbd6c6" providerId="ADAL" clId="{7F5C1429-0763-4FD0-8541-74D968306248}" dt="2025-01-30T16:53:10.818" v="523" actId="478"/>
          <ac:picMkLst>
            <pc:docMk/>
            <pc:sldMk cId="193907940" sldId="530"/>
            <ac:picMk id="7" creationId="{821E3D41-CF9D-A8A5-25D6-D7FEC9A9CFC4}"/>
          </ac:picMkLst>
        </pc:picChg>
        <pc:picChg chg="add del mod">
          <ac:chgData name="L'aShawn Dallas" userId="1c21da55-1342-4304-b618-1643becbd6c6" providerId="ADAL" clId="{7F5C1429-0763-4FD0-8541-74D968306248}" dt="2025-01-30T18:12:26.051" v="619" actId="478"/>
          <ac:picMkLst>
            <pc:docMk/>
            <pc:sldMk cId="193907940" sldId="530"/>
            <ac:picMk id="9" creationId="{24DD8B4D-E700-7275-F089-D8087438C47A}"/>
          </ac:picMkLst>
        </pc:picChg>
        <pc:picChg chg="add del mod">
          <ac:chgData name="L'aShawn Dallas" userId="1c21da55-1342-4304-b618-1643becbd6c6" providerId="ADAL" clId="{7F5C1429-0763-4FD0-8541-74D968306248}" dt="2025-01-30T18:21:52.656" v="646" actId="478"/>
          <ac:picMkLst>
            <pc:docMk/>
            <pc:sldMk cId="193907940" sldId="530"/>
            <ac:picMk id="11" creationId="{4F5FC84B-358E-88E2-7920-07F1B61F7858}"/>
          </ac:picMkLst>
        </pc:picChg>
        <pc:picChg chg="add mod">
          <ac:chgData name="L'aShawn Dallas" userId="1c21da55-1342-4304-b618-1643becbd6c6" providerId="ADAL" clId="{7F5C1429-0763-4FD0-8541-74D968306248}" dt="2025-01-30T18:22:24.358" v="652" actId="14100"/>
          <ac:picMkLst>
            <pc:docMk/>
            <pc:sldMk cId="193907940" sldId="530"/>
            <ac:picMk id="13" creationId="{F039CAF3-E931-D25A-046C-3E951A7733A3}"/>
          </ac:picMkLst>
        </pc:picChg>
      </pc:sldChg>
      <pc:sldChg chg="addSp delSp modSp mod">
        <pc:chgData name="L'aShawn Dallas" userId="1c21da55-1342-4304-b618-1643becbd6c6" providerId="ADAL" clId="{7F5C1429-0763-4FD0-8541-74D968306248}" dt="2025-01-30T18:23:20.198" v="659" actId="14100"/>
        <pc:sldMkLst>
          <pc:docMk/>
          <pc:sldMk cId="3877830747" sldId="531"/>
        </pc:sldMkLst>
        <pc:spChg chg="mod">
          <ac:chgData name="L'aShawn Dallas" userId="1c21da55-1342-4304-b618-1643becbd6c6" providerId="ADAL" clId="{7F5C1429-0763-4FD0-8541-74D968306248}" dt="2025-01-30T16:50:47.626" v="512" actId="20577"/>
          <ac:spMkLst>
            <pc:docMk/>
            <pc:sldMk cId="3877830747" sldId="531"/>
            <ac:spMk id="2" creationId="{00000000-0000-0000-0000-000000000000}"/>
          </ac:spMkLst>
        </pc:spChg>
        <pc:spChg chg="mod">
          <ac:chgData name="L'aShawn Dallas" userId="1c21da55-1342-4304-b618-1643becbd6c6" providerId="ADAL" clId="{7F5C1429-0763-4FD0-8541-74D968306248}" dt="2025-01-30T16:51:01.912" v="519" actId="20577"/>
          <ac:spMkLst>
            <pc:docMk/>
            <pc:sldMk cId="3877830747" sldId="531"/>
            <ac:spMk id="3" creationId="{00000000-0000-0000-0000-000000000000}"/>
          </ac:spMkLst>
        </pc:spChg>
        <pc:spChg chg="mod">
          <ac:chgData name="L'aShawn Dallas" userId="1c21da55-1342-4304-b618-1643becbd6c6" providerId="ADAL" clId="{7F5C1429-0763-4FD0-8541-74D968306248}" dt="2025-01-30T16:51:30.505" v="521" actId="20577"/>
          <ac:spMkLst>
            <pc:docMk/>
            <pc:sldMk cId="3877830747" sldId="531"/>
            <ac:spMk id="17" creationId="{00000000-0000-0000-0000-000000000000}"/>
          </ac:spMkLst>
        </pc:spChg>
        <pc:spChg chg="mod">
          <ac:chgData name="L'aShawn Dallas" userId="1c21da55-1342-4304-b618-1643becbd6c6" providerId="ADAL" clId="{7F5C1429-0763-4FD0-8541-74D968306248}" dt="2025-01-30T16:51:34.939" v="522" actId="20577"/>
          <ac:spMkLst>
            <pc:docMk/>
            <pc:sldMk cId="3877830747" sldId="531"/>
            <ac:spMk id="18" creationId="{00000000-0000-0000-0000-000000000000}"/>
          </ac:spMkLst>
        </pc:spChg>
        <pc:spChg chg="mod">
          <ac:chgData name="L'aShawn Dallas" userId="1c21da55-1342-4304-b618-1643becbd6c6" providerId="ADAL" clId="{7F5C1429-0763-4FD0-8541-74D968306248}" dt="2025-01-30T16:55:31.735" v="532" actId="1076"/>
          <ac:spMkLst>
            <pc:docMk/>
            <pc:sldMk cId="3877830747" sldId="531"/>
            <ac:spMk id="21" creationId="{00000000-0000-0000-0000-000000000000}"/>
          </ac:spMkLst>
        </pc:spChg>
        <pc:picChg chg="del mod">
          <ac:chgData name="L'aShawn Dallas" userId="1c21da55-1342-4304-b618-1643becbd6c6" providerId="ADAL" clId="{7F5C1429-0763-4FD0-8541-74D968306248}" dt="2025-01-30T16:50:11.683" v="496" actId="478"/>
          <ac:picMkLst>
            <pc:docMk/>
            <pc:sldMk cId="3877830747" sldId="531"/>
            <ac:picMk id="6" creationId="{E0258744-E594-D474-3A8E-45962F4D129F}"/>
          </ac:picMkLst>
        </pc:picChg>
        <pc:picChg chg="add del mod">
          <ac:chgData name="L'aShawn Dallas" userId="1c21da55-1342-4304-b618-1643becbd6c6" providerId="ADAL" clId="{7F5C1429-0763-4FD0-8541-74D968306248}" dt="2025-01-30T18:13:42.084" v="625" actId="478"/>
          <ac:picMkLst>
            <pc:docMk/>
            <pc:sldMk cId="3877830747" sldId="531"/>
            <ac:picMk id="7" creationId="{49B6F961-1CAC-CF03-4595-4C6AE5741B7D}"/>
          </ac:picMkLst>
        </pc:picChg>
        <pc:picChg chg="add del mod">
          <ac:chgData name="L'aShawn Dallas" userId="1c21da55-1342-4304-b618-1643becbd6c6" providerId="ADAL" clId="{7F5C1429-0763-4FD0-8541-74D968306248}" dt="2025-01-30T18:22:39.328" v="653" actId="478"/>
          <ac:picMkLst>
            <pc:docMk/>
            <pc:sldMk cId="3877830747" sldId="531"/>
            <ac:picMk id="9" creationId="{5B061723-A054-BE27-0FF0-B4CF00C74A91}"/>
          </ac:picMkLst>
        </pc:picChg>
        <pc:picChg chg="add mod">
          <ac:chgData name="L'aShawn Dallas" userId="1c21da55-1342-4304-b618-1643becbd6c6" providerId="ADAL" clId="{7F5C1429-0763-4FD0-8541-74D968306248}" dt="2025-01-30T18:23:20.198" v="659" actId="14100"/>
          <ac:picMkLst>
            <pc:docMk/>
            <pc:sldMk cId="3877830747" sldId="531"/>
            <ac:picMk id="11" creationId="{A939E328-4CB0-FA05-4ABD-474BA37388C3}"/>
          </ac:picMkLst>
        </pc:picChg>
      </pc:sldChg>
      <pc:sldChg chg="addSp delSp modSp mod">
        <pc:chgData name="L'aShawn Dallas" userId="1c21da55-1342-4304-b618-1643becbd6c6" providerId="ADAL" clId="{7F5C1429-0763-4FD0-8541-74D968306248}" dt="2025-01-30T18:24:30.460" v="669" actId="14100"/>
        <pc:sldMkLst>
          <pc:docMk/>
          <pc:sldMk cId="1464114558" sldId="532"/>
        </pc:sldMkLst>
        <pc:spChg chg="mod">
          <ac:chgData name="L'aShawn Dallas" userId="1c21da55-1342-4304-b618-1643becbd6c6" providerId="ADAL" clId="{7F5C1429-0763-4FD0-8541-74D968306248}" dt="2025-01-30T16:57:03.716" v="553" actId="20577"/>
          <ac:spMkLst>
            <pc:docMk/>
            <pc:sldMk cId="1464114558" sldId="532"/>
            <ac:spMk id="2" creationId="{00000000-0000-0000-0000-000000000000}"/>
          </ac:spMkLst>
        </pc:spChg>
        <pc:spChg chg="mod">
          <ac:chgData name="L'aShawn Dallas" userId="1c21da55-1342-4304-b618-1643becbd6c6" providerId="ADAL" clId="{7F5C1429-0763-4FD0-8541-74D968306248}" dt="2025-01-30T16:57:53.262" v="560" actId="1076"/>
          <ac:spMkLst>
            <pc:docMk/>
            <pc:sldMk cId="1464114558" sldId="532"/>
            <ac:spMk id="3" creationId="{00000000-0000-0000-0000-000000000000}"/>
          </ac:spMkLst>
        </pc:spChg>
        <pc:spChg chg="mod">
          <ac:chgData name="L'aShawn Dallas" userId="1c21da55-1342-4304-b618-1643becbd6c6" providerId="ADAL" clId="{7F5C1429-0763-4FD0-8541-74D968306248}" dt="2025-01-30T16:57:57.255" v="561" actId="20577"/>
          <ac:spMkLst>
            <pc:docMk/>
            <pc:sldMk cId="1464114558" sldId="532"/>
            <ac:spMk id="17" creationId="{00000000-0000-0000-0000-000000000000}"/>
          </ac:spMkLst>
        </pc:spChg>
        <pc:spChg chg="mod">
          <ac:chgData name="L'aShawn Dallas" userId="1c21da55-1342-4304-b618-1643becbd6c6" providerId="ADAL" clId="{7F5C1429-0763-4FD0-8541-74D968306248}" dt="2025-01-30T16:58:00.927" v="562" actId="20577"/>
          <ac:spMkLst>
            <pc:docMk/>
            <pc:sldMk cId="1464114558" sldId="532"/>
            <ac:spMk id="18" creationId="{00000000-0000-0000-0000-000000000000}"/>
          </ac:spMkLst>
        </pc:spChg>
        <pc:spChg chg="mod">
          <ac:chgData name="L'aShawn Dallas" userId="1c21da55-1342-4304-b618-1643becbd6c6" providerId="ADAL" clId="{7F5C1429-0763-4FD0-8541-74D968306248}" dt="2025-01-30T18:24:08.734" v="664" actId="1076"/>
          <ac:spMkLst>
            <pc:docMk/>
            <pc:sldMk cId="1464114558" sldId="532"/>
            <ac:spMk id="21" creationId="{00000000-0000-0000-0000-000000000000}"/>
          </ac:spMkLst>
        </pc:spChg>
        <pc:picChg chg="del">
          <ac:chgData name="L'aShawn Dallas" userId="1c21da55-1342-4304-b618-1643becbd6c6" providerId="ADAL" clId="{7F5C1429-0763-4FD0-8541-74D968306248}" dt="2025-01-30T16:56:26.253" v="535" actId="478"/>
          <ac:picMkLst>
            <pc:docMk/>
            <pc:sldMk cId="1464114558" sldId="532"/>
            <ac:picMk id="6" creationId="{17B92E57-B7B4-79CC-0E23-6090D92016E0}"/>
          </ac:picMkLst>
        </pc:picChg>
        <pc:picChg chg="add del mod">
          <ac:chgData name="L'aShawn Dallas" userId="1c21da55-1342-4304-b618-1643becbd6c6" providerId="ADAL" clId="{7F5C1429-0763-4FD0-8541-74D968306248}" dt="2025-01-30T18:14:37.641" v="632" actId="478"/>
          <ac:picMkLst>
            <pc:docMk/>
            <pc:sldMk cId="1464114558" sldId="532"/>
            <ac:picMk id="7" creationId="{C64F0118-EFB9-D804-02AD-3E8D2D6B924E}"/>
          </ac:picMkLst>
        </pc:picChg>
        <pc:picChg chg="add del mod">
          <ac:chgData name="L'aShawn Dallas" userId="1c21da55-1342-4304-b618-1643becbd6c6" providerId="ADAL" clId="{7F5C1429-0763-4FD0-8541-74D968306248}" dt="2025-01-30T18:23:36.120" v="660" actId="478"/>
          <ac:picMkLst>
            <pc:docMk/>
            <pc:sldMk cId="1464114558" sldId="532"/>
            <ac:picMk id="9" creationId="{C0BE51DE-0C68-C772-645D-054A6FFB92A9}"/>
          </ac:picMkLst>
        </pc:picChg>
        <pc:picChg chg="add mod">
          <ac:chgData name="L'aShawn Dallas" userId="1c21da55-1342-4304-b618-1643becbd6c6" providerId="ADAL" clId="{7F5C1429-0763-4FD0-8541-74D968306248}" dt="2025-01-30T18:24:30.460" v="669" actId="14100"/>
          <ac:picMkLst>
            <pc:docMk/>
            <pc:sldMk cId="1464114558" sldId="532"/>
            <ac:picMk id="11" creationId="{3E52FB2D-7F84-49B7-4D65-257422BDD3AD}"/>
          </ac:picMkLst>
        </pc:picChg>
      </pc:sldChg>
      <pc:sldChg chg="modSp mod">
        <pc:chgData name="L'aShawn Dallas" userId="1c21da55-1342-4304-b618-1643becbd6c6" providerId="ADAL" clId="{7F5C1429-0763-4FD0-8541-74D968306248}" dt="2025-01-30T16:35:54.336" v="460" actId="20577"/>
        <pc:sldMkLst>
          <pc:docMk/>
          <pc:sldMk cId="2490764952" sldId="533"/>
        </pc:sldMkLst>
        <pc:spChg chg="mod">
          <ac:chgData name="L'aShawn Dallas" userId="1c21da55-1342-4304-b618-1643becbd6c6" providerId="ADAL" clId="{7F5C1429-0763-4FD0-8541-74D968306248}" dt="2025-01-30T16:35:54.336" v="460" actId="20577"/>
          <ac:spMkLst>
            <pc:docMk/>
            <pc:sldMk cId="2490764952" sldId="533"/>
            <ac:spMk id="2" creationId="{00000000-0000-0000-0000-000000000000}"/>
          </ac:spMkLst>
        </pc:spChg>
        <pc:spChg chg="mod">
          <ac:chgData name="L'aShawn Dallas" userId="1c21da55-1342-4304-b618-1643becbd6c6" providerId="ADAL" clId="{7F5C1429-0763-4FD0-8541-74D968306248}" dt="2025-01-30T16:35:41.664" v="439" actId="20577"/>
          <ac:spMkLst>
            <pc:docMk/>
            <pc:sldMk cId="2490764952" sldId="533"/>
            <ac:spMk id="8" creationId="{00000000-0000-0000-0000-000000000000}"/>
          </ac:spMkLst>
        </pc:spChg>
      </pc:sldChg>
      <pc:sldChg chg="addSp delSp modSp mod">
        <pc:chgData name="L'aShawn Dallas" userId="1c21da55-1342-4304-b618-1643becbd6c6" providerId="ADAL" clId="{7F5C1429-0763-4FD0-8541-74D968306248}" dt="2025-01-31T20:06:42.153" v="696" actId="1076"/>
        <pc:sldMkLst>
          <pc:docMk/>
          <pc:sldMk cId="537436032" sldId="534"/>
        </pc:sldMkLst>
        <pc:spChg chg="mod">
          <ac:chgData name="L'aShawn Dallas" userId="1c21da55-1342-4304-b618-1643becbd6c6" providerId="ADAL" clId="{7F5C1429-0763-4FD0-8541-74D968306248}" dt="2025-01-30T16:05:49.715" v="333" actId="20577"/>
          <ac:spMkLst>
            <pc:docMk/>
            <pc:sldMk cId="537436032" sldId="534"/>
            <ac:spMk id="2" creationId="{00000000-0000-0000-0000-000000000000}"/>
          </ac:spMkLst>
        </pc:spChg>
        <pc:spChg chg="mod">
          <ac:chgData name="L'aShawn Dallas" userId="1c21da55-1342-4304-b618-1643becbd6c6" providerId="ADAL" clId="{7F5C1429-0763-4FD0-8541-74D968306248}" dt="2025-01-31T20:03:27.713" v="693" actId="1076"/>
          <ac:spMkLst>
            <pc:docMk/>
            <pc:sldMk cId="537436032" sldId="534"/>
            <ac:spMk id="3" creationId="{00000000-0000-0000-0000-000000000000}"/>
          </ac:spMkLst>
        </pc:spChg>
        <pc:spChg chg="mod">
          <ac:chgData name="L'aShawn Dallas" userId="1c21da55-1342-4304-b618-1643becbd6c6" providerId="ADAL" clId="{7F5C1429-0763-4FD0-8541-74D968306248}" dt="2025-01-31T20:06:42.153" v="696" actId="1076"/>
          <ac:spMkLst>
            <pc:docMk/>
            <pc:sldMk cId="537436032" sldId="534"/>
            <ac:spMk id="17" creationId="{00000000-0000-0000-0000-000000000000}"/>
          </ac:spMkLst>
        </pc:spChg>
        <pc:spChg chg="mod">
          <ac:chgData name="L'aShawn Dallas" userId="1c21da55-1342-4304-b618-1643becbd6c6" providerId="ADAL" clId="{7F5C1429-0763-4FD0-8541-74D968306248}" dt="2025-01-30T16:06:20.722" v="342" actId="20577"/>
          <ac:spMkLst>
            <pc:docMk/>
            <pc:sldMk cId="537436032" sldId="534"/>
            <ac:spMk id="18" creationId="{00000000-0000-0000-0000-000000000000}"/>
          </ac:spMkLst>
        </pc:spChg>
        <pc:picChg chg="del">
          <ac:chgData name="L'aShawn Dallas" userId="1c21da55-1342-4304-b618-1643becbd6c6" providerId="ADAL" clId="{7F5C1429-0763-4FD0-8541-74D968306248}" dt="2025-01-30T16:06:33.101" v="343" actId="478"/>
          <ac:picMkLst>
            <pc:docMk/>
            <pc:sldMk cId="537436032" sldId="534"/>
            <ac:picMk id="6" creationId="{42AC3600-F6D6-0433-9D26-7CF604088119}"/>
          </ac:picMkLst>
        </pc:picChg>
        <pc:picChg chg="add del mod">
          <ac:chgData name="L'aShawn Dallas" userId="1c21da55-1342-4304-b618-1643becbd6c6" providerId="ADAL" clId="{7F5C1429-0763-4FD0-8541-74D968306248}" dt="2025-01-30T16:15:09.374" v="351" actId="478"/>
          <ac:picMkLst>
            <pc:docMk/>
            <pc:sldMk cId="537436032" sldId="534"/>
            <ac:picMk id="7" creationId="{F5C400B4-4A94-74D9-0C4A-FD2FEEF32C2D}"/>
          </ac:picMkLst>
        </pc:picChg>
        <pc:picChg chg="add mod">
          <ac:chgData name="L'aShawn Dallas" userId="1c21da55-1342-4304-b618-1643becbd6c6" providerId="ADAL" clId="{7F5C1429-0763-4FD0-8541-74D968306248}" dt="2025-01-30T16:16:39.597" v="358" actId="14100"/>
          <ac:picMkLst>
            <pc:docMk/>
            <pc:sldMk cId="537436032" sldId="534"/>
            <ac:picMk id="9" creationId="{6ED22A68-AACD-4735-3B6F-D7EA153DDCAC}"/>
          </ac:picMkLst>
        </pc:picChg>
      </pc:sldChg>
      <pc:sldChg chg="addSp delSp modSp mod">
        <pc:chgData name="L'aShawn Dallas" userId="1c21da55-1342-4304-b618-1643becbd6c6" providerId="ADAL" clId="{7F5C1429-0763-4FD0-8541-74D968306248}" dt="2025-01-30T16:20:57.492" v="393" actId="20577"/>
        <pc:sldMkLst>
          <pc:docMk/>
          <pc:sldMk cId="2793403714" sldId="535"/>
        </pc:sldMkLst>
        <pc:spChg chg="mod">
          <ac:chgData name="L'aShawn Dallas" userId="1c21da55-1342-4304-b618-1643becbd6c6" providerId="ADAL" clId="{7F5C1429-0763-4FD0-8541-74D968306248}" dt="2025-01-30T16:17:49.064" v="374" actId="20577"/>
          <ac:spMkLst>
            <pc:docMk/>
            <pc:sldMk cId="2793403714" sldId="535"/>
            <ac:spMk id="2" creationId="{00000000-0000-0000-0000-000000000000}"/>
          </ac:spMkLst>
        </pc:spChg>
        <pc:spChg chg="mod">
          <ac:chgData name="L'aShawn Dallas" userId="1c21da55-1342-4304-b618-1643becbd6c6" providerId="ADAL" clId="{7F5C1429-0763-4FD0-8541-74D968306248}" dt="2025-01-30T16:18:30.491" v="381" actId="20577"/>
          <ac:spMkLst>
            <pc:docMk/>
            <pc:sldMk cId="2793403714" sldId="535"/>
            <ac:spMk id="3" creationId="{00000000-0000-0000-0000-000000000000}"/>
          </ac:spMkLst>
        </pc:spChg>
        <pc:spChg chg="mod">
          <ac:chgData name="L'aShawn Dallas" userId="1c21da55-1342-4304-b618-1643becbd6c6" providerId="ADAL" clId="{7F5C1429-0763-4FD0-8541-74D968306248}" dt="2025-01-30T16:20:57.492" v="393" actId="20577"/>
          <ac:spMkLst>
            <pc:docMk/>
            <pc:sldMk cId="2793403714" sldId="535"/>
            <ac:spMk id="17" creationId="{00000000-0000-0000-0000-000000000000}"/>
          </ac:spMkLst>
        </pc:spChg>
        <pc:spChg chg="mod">
          <ac:chgData name="L'aShawn Dallas" userId="1c21da55-1342-4304-b618-1643becbd6c6" providerId="ADAL" clId="{7F5C1429-0763-4FD0-8541-74D968306248}" dt="2025-01-30T16:20:52.551" v="391" actId="20577"/>
          <ac:spMkLst>
            <pc:docMk/>
            <pc:sldMk cId="2793403714" sldId="535"/>
            <ac:spMk id="18" creationId="{00000000-0000-0000-0000-000000000000}"/>
          </ac:spMkLst>
        </pc:spChg>
        <pc:picChg chg="del">
          <ac:chgData name="L'aShawn Dallas" userId="1c21da55-1342-4304-b618-1643becbd6c6" providerId="ADAL" clId="{7F5C1429-0763-4FD0-8541-74D968306248}" dt="2025-01-30T16:11:44.623" v="350" actId="478"/>
          <ac:picMkLst>
            <pc:docMk/>
            <pc:sldMk cId="2793403714" sldId="535"/>
            <ac:picMk id="6" creationId="{AFED52EC-C725-E7C0-1AFF-C4C8F6633852}"/>
          </ac:picMkLst>
        </pc:picChg>
        <pc:picChg chg="add mod">
          <ac:chgData name="L'aShawn Dallas" userId="1c21da55-1342-4304-b618-1643becbd6c6" providerId="ADAL" clId="{7F5C1429-0763-4FD0-8541-74D968306248}" dt="2025-01-30T16:20:04.375" v="389" actId="14100"/>
          <ac:picMkLst>
            <pc:docMk/>
            <pc:sldMk cId="2793403714" sldId="535"/>
            <ac:picMk id="7" creationId="{8E8DD487-4592-DD06-4F09-4FFC2719CCCF}"/>
          </ac:picMkLst>
        </pc:picChg>
      </pc:sldChg>
      <pc:sldChg chg="addSp delSp modSp mod">
        <pc:chgData name="L'aShawn Dallas" userId="1c21da55-1342-4304-b618-1643becbd6c6" providerId="ADAL" clId="{7F5C1429-0763-4FD0-8541-74D968306248}" dt="2025-01-31T20:07:02.865" v="697" actId="14100"/>
        <pc:sldMkLst>
          <pc:docMk/>
          <pc:sldMk cId="3260400506" sldId="536"/>
        </pc:sldMkLst>
        <pc:spChg chg="mod">
          <ac:chgData name="L'aShawn Dallas" userId="1c21da55-1342-4304-b618-1643becbd6c6" providerId="ADAL" clId="{7F5C1429-0763-4FD0-8541-74D968306248}" dt="2025-01-30T16:21:48.915" v="410" actId="20577"/>
          <ac:spMkLst>
            <pc:docMk/>
            <pc:sldMk cId="3260400506" sldId="536"/>
            <ac:spMk id="2" creationId="{00000000-0000-0000-0000-000000000000}"/>
          </ac:spMkLst>
        </pc:spChg>
        <pc:spChg chg="mod">
          <ac:chgData name="L'aShawn Dallas" userId="1c21da55-1342-4304-b618-1643becbd6c6" providerId="ADAL" clId="{7F5C1429-0763-4FD0-8541-74D968306248}" dt="2025-01-30T16:22:03.047" v="415" actId="20577"/>
          <ac:spMkLst>
            <pc:docMk/>
            <pc:sldMk cId="3260400506" sldId="536"/>
            <ac:spMk id="3" creationId="{00000000-0000-0000-0000-000000000000}"/>
          </ac:spMkLst>
        </pc:spChg>
        <pc:spChg chg="mod">
          <ac:chgData name="L'aShawn Dallas" userId="1c21da55-1342-4304-b618-1643becbd6c6" providerId="ADAL" clId="{7F5C1429-0763-4FD0-8541-74D968306248}" dt="2025-01-30T16:22:23.237" v="417" actId="20577"/>
          <ac:spMkLst>
            <pc:docMk/>
            <pc:sldMk cId="3260400506" sldId="536"/>
            <ac:spMk id="17" creationId="{00000000-0000-0000-0000-000000000000}"/>
          </ac:spMkLst>
        </pc:spChg>
        <pc:picChg chg="del">
          <ac:chgData name="L'aShawn Dallas" userId="1c21da55-1342-4304-b618-1643becbd6c6" providerId="ADAL" clId="{7F5C1429-0763-4FD0-8541-74D968306248}" dt="2025-01-30T16:21:22.309" v="394" actId="478"/>
          <ac:picMkLst>
            <pc:docMk/>
            <pc:sldMk cId="3260400506" sldId="536"/>
            <ac:picMk id="6" creationId="{B9C51940-FB7B-CF1D-598B-E3DE60909FAC}"/>
          </ac:picMkLst>
        </pc:picChg>
        <pc:picChg chg="add mod">
          <ac:chgData name="L'aShawn Dallas" userId="1c21da55-1342-4304-b618-1643becbd6c6" providerId="ADAL" clId="{7F5C1429-0763-4FD0-8541-74D968306248}" dt="2025-01-31T20:07:02.865" v="697" actId="14100"/>
          <ac:picMkLst>
            <pc:docMk/>
            <pc:sldMk cId="3260400506" sldId="536"/>
            <ac:picMk id="7" creationId="{175161CB-F746-C8D9-CB25-C03CF27C2AFA}"/>
          </ac:picMkLst>
        </pc:picChg>
      </pc:sldChg>
      <pc:sldChg chg="modSp del mod">
        <pc:chgData name="L'aShawn Dallas" userId="1c21da55-1342-4304-b618-1643becbd6c6" providerId="ADAL" clId="{7F5C1429-0763-4FD0-8541-74D968306248}" dt="2025-01-30T18:06:10.272" v="615" actId="2696"/>
        <pc:sldMkLst>
          <pc:docMk/>
          <pc:sldMk cId="2172733116" sldId="537"/>
        </pc:sldMkLst>
        <pc:spChg chg="mod">
          <ac:chgData name="L'aShawn Dallas" userId="1c21da55-1342-4304-b618-1643becbd6c6" providerId="ADAL" clId="{7F5C1429-0763-4FD0-8541-74D968306248}" dt="2025-01-30T18:02:32.016" v="588" actId="20577"/>
          <ac:spMkLst>
            <pc:docMk/>
            <pc:sldMk cId="2172733116" sldId="537"/>
            <ac:spMk id="2" creationId="{00000000-0000-0000-0000-000000000000}"/>
          </ac:spMkLst>
        </pc:spChg>
        <pc:spChg chg="mod">
          <ac:chgData name="L'aShawn Dallas" userId="1c21da55-1342-4304-b618-1643becbd6c6" providerId="ADAL" clId="{7F5C1429-0763-4FD0-8541-74D968306248}" dt="2025-01-30T18:02:42.405" v="593" actId="20577"/>
          <ac:spMkLst>
            <pc:docMk/>
            <pc:sldMk cId="2172733116" sldId="537"/>
            <ac:spMk id="8" creationId="{00000000-0000-0000-0000-000000000000}"/>
          </ac:spMkLst>
        </pc:spChg>
      </pc:sldChg>
      <pc:sldChg chg="modSp del mod">
        <pc:chgData name="L'aShawn Dallas" userId="1c21da55-1342-4304-b618-1643becbd6c6" providerId="ADAL" clId="{7F5C1429-0763-4FD0-8541-74D968306248}" dt="2025-01-30T18:06:14.594" v="616" actId="2696"/>
        <pc:sldMkLst>
          <pc:docMk/>
          <pc:sldMk cId="3316563552" sldId="538"/>
        </pc:sldMkLst>
        <pc:spChg chg="mod">
          <ac:chgData name="L'aShawn Dallas" userId="1c21da55-1342-4304-b618-1643becbd6c6" providerId="ADAL" clId="{7F5C1429-0763-4FD0-8541-74D968306248}" dt="2025-01-30T18:03:25.340" v="609" actId="20577"/>
          <ac:spMkLst>
            <pc:docMk/>
            <pc:sldMk cId="3316563552" sldId="538"/>
            <ac:spMk id="2" creationId="{00000000-0000-0000-0000-000000000000}"/>
          </ac:spMkLst>
        </pc:spChg>
        <pc:spChg chg="mod">
          <ac:chgData name="L'aShawn Dallas" userId="1c21da55-1342-4304-b618-1643becbd6c6" providerId="ADAL" clId="{7F5C1429-0763-4FD0-8541-74D968306248}" dt="2025-01-30T18:03:38.032" v="614" actId="20577"/>
          <ac:spMkLst>
            <pc:docMk/>
            <pc:sldMk cId="3316563552" sldId="538"/>
            <ac:spMk id="3" creationId="{00000000-0000-0000-0000-000000000000}"/>
          </ac:spMkLst>
        </pc:spChg>
      </pc:sldChg>
      <pc:sldChg chg="del">
        <pc:chgData name="L'aShawn Dallas" userId="1c21da55-1342-4304-b618-1643becbd6c6" providerId="ADAL" clId="{7F5C1429-0763-4FD0-8541-74D968306248}" dt="2025-01-30T18:06:17.914" v="617" actId="2696"/>
        <pc:sldMkLst>
          <pc:docMk/>
          <pc:sldMk cId="3520706460" sldId="539"/>
        </pc:sldMkLst>
      </pc:sldChg>
      <pc:sldChg chg="del">
        <pc:chgData name="L'aShawn Dallas" userId="1c21da55-1342-4304-b618-1643becbd6c6" providerId="ADAL" clId="{7F5C1429-0763-4FD0-8541-74D968306248}" dt="2025-01-30T18:06:31.592" v="618" actId="2696"/>
        <pc:sldMkLst>
          <pc:docMk/>
          <pc:sldMk cId="1747826778" sldId="54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3" y="0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r">
              <a:defRPr sz="1300"/>
            </a:lvl1pPr>
          </a:lstStyle>
          <a:p>
            <a:fld id="{C78AD27D-51D7-4AC1-93B5-AEBF57744540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772378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3" y="8772378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r">
              <a:defRPr sz="1300"/>
            </a:lvl1pPr>
          </a:lstStyle>
          <a:p>
            <a:fld id="{45FA21ED-CDEB-44E5-BDFB-B15ACE5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80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3" y="0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r">
              <a:defRPr sz="1300"/>
            </a:lvl1pPr>
          </a:lstStyle>
          <a:p>
            <a:fld id="{2AD68856-15FC-400D-AD4A-79A9766AED38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3738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0" tIns="45920" rIns="91840" bIns="459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387771"/>
            <a:ext cx="5607050" cy="4155919"/>
          </a:xfrm>
          <a:prstGeom prst="rect">
            <a:avLst/>
          </a:prstGeom>
        </p:spPr>
        <p:txBody>
          <a:bodyPr vert="horz" lIns="91840" tIns="45920" rIns="91840" bIns="459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772378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3" y="8772378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r">
              <a:defRPr sz="1300"/>
            </a:lvl1pPr>
          </a:lstStyle>
          <a:p>
            <a:fld id="{1092C8F8-8E81-4850-8559-1482968025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1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2600"/>
            <a:ext cx="9144000" cy="677108"/>
          </a:xfrm>
          <a:gradFill flip="none" rotWithShape="1">
            <a:gsLst>
              <a:gs pos="3000">
                <a:schemeClr val="bg1"/>
              </a:gs>
              <a:gs pos="20000">
                <a:srgbClr val="0C2074"/>
              </a:gs>
              <a:gs pos="80000">
                <a:srgbClr val="0C2074"/>
              </a:gs>
              <a:gs pos="97000">
                <a:schemeClr val="bg1"/>
              </a:gs>
            </a:gsLst>
            <a:lin ang="1800000" scaled="0"/>
            <a:tileRect/>
          </a:gradFill>
          <a:effectLst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none">
            <a:schemeClr val="lt1"/>
          </a:fontRef>
        </p:style>
        <p:txBody>
          <a:bodyPr wrap="square" lIns="228600" tIns="91440" rIns="228600" bIns="91440" rtlCol="0">
            <a:sp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lang="en-US" sz="3200" kern="1200" dirty="0" smtClean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C207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873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873875"/>
            <a:ext cx="2133600" cy="365125"/>
          </a:xfrm>
        </p:spPr>
        <p:txBody>
          <a:bodyPr/>
          <a:lstStyle/>
          <a:p>
            <a:fld id="{BF82E9BF-5EFC-4868-85D7-ED453BBB4D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507352"/>
            <a:ext cx="7696200" cy="4584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9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696201" y="6550223"/>
            <a:ext cx="1447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spc="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www.rwdi.com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858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1000" baseline="0" dirty="0"/>
              <a:t>Slide transitions: Fade through Black is our standard. Never </a:t>
            </a:r>
            <a:r>
              <a:rPr lang="en-US" sz="1000" baseline="0" dirty="0" err="1"/>
              <a:t>use</a:t>
            </a:r>
            <a:r>
              <a:rPr lang="en-US" sz="1000" baseline="0" dirty="0"/>
              <a:t> </a:t>
            </a:r>
            <a:r>
              <a:rPr lang="en-US" sz="1000" baseline="0" dirty="0" err="1"/>
              <a:t>dissolve</a:t>
            </a:r>
            <a:r>
              <a:rPr lang="en-US" sz="1000" baseline="0" dirty="0"/>
              <a:t> to stop the spread of this problematic transition.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000" baseline="0" dirty="0"/>
              <a:t>To copy slides from one file to this file, copy slides from the other file in the slide sorter view, paste into this file in slide sorter view, </a:t>
            </a:r>
            <a:r>
              <a:rPr lang="en-US" sz="1000" baseline="0" dirty="0" err="1"/>
              <a:t>select</a:t>
            </a:r>
            <a:r>
              <a:rPr lang="en-US" sz="1000" baseline="0" dirty="0"/>
              <a:t> all slides in slide view and Home&gt;reset all slides to update to the new template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000" baseline="0" dirty="0"/>
              <a:t>Regarding dates, have a look at Insert&gt;date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000" dirty="0"/>
              <a:t>If something is to appear on every slide, </a:t>
            </a:r>
            <a:r>
              <a:rPr lang="en-US" sz="1000" baseline="0" dirty="0"/>
              <a:t>view slide master and modify the </a:t>
            </a:r>
            <a:r>
              <a:rPr lang="en-US" sz="1000" baseline="0" dirty="0" err="1"/>
              <a:t>top</a:t>
            </a:r>
            <a:r>
              <a:rPr lang="en-US" sz="1000" baseline="0" dirty="0"/>
              <a:t> </a:t>
            </a:r>
            <a:r>
              <a:rPr lang="en-US" sz="1000" baseline="0" dirty="0" err="1"/>
              <a:t>most</a:t>
            </a:r>
            <a:r>
              <a:rPr lang="en-US" sz="1000" baseline="0" dirty="0"/>
              <a:t> template in left pane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000" baseline="0" dirty="0"/>
              <a:t>To turn </a:t>
            </a:r>
            <a:r>
              <a:rPr lang="en-US" sz="1000" baseline="0" dirty="0" err="1"/>
              <a:t>off</a:t>
            </a:r>
            <a:r>
              <a:rPr lang="en-US" sz="1000" baseline="0" dirty="0"/>
              <a:t> the black last slide, click the office button (</a:t>
            </a:r>
            <a:r>
              <a:rPr lang="en-US" sz="1000" baseline="0" dirty="0" err="1"/>
              <a:t>top</a:t>
            </a:r>
            <a:r>
              <a:rPr lang="en-US" sz="1000" baseline="0" dirty="0"/>
              <a:t> left), PowerPoint Options (bottom), Advanced,  Slide Show, End with black slide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4294325" y="6276030"/>
            <a:ext cx="48496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152074"/>
                </a:solidFill>
                <a:latin typeface="Arial" pitchFamily="34" charset="0"/>
                <a:cs typeface="Arial" pitchFamily="34" charset="0"/>
              </a:rPr>
              <a:t>Canada   |   USA   |   UK   |   India   |   China   |   Hong Kong </a:t>
            </a:r>
            <a:r>
              <a:rPr lang="en-US" sz="900" baseline="0" dirty="0">
                <a:solidFill>
                  <a:srgbClr val="152074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900" dirty="0">
                <a:solidFill>
                  <a:srgbClr val="152074"/>
                </a:solidFill>
                <a:latin typeface="Arial" pitchFamily="34" charset="0"/>
                <a:cs typeface="Arial" pitchFamily="34" charset="0"/>
              </a:rPr>
              <a:t>|   Singapore </a:t>
            </a:r>
          </a:p>
        </p:txBody>
      </p:sp>
      <p:pic>
        <p:nvPicPr>
          <p:cNvPr id="12" name="Picture 1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11624"/>
            <a:ext cx="1334770" cy="68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85000">
                <a:srgbClr val="0C2074"/>
              </a:gs>
              <a:gs pos="95000">
                <a:schemeClr val="bg1"/>
              </a:gs>
            </a:gsLst>
          </a:gra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135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92443"/>
          </a:xfrm>
          <a:prstGeom prst="rect">
            <a:avLst/>
          </a:prstGeom>
          <a:gradFill flip="none" rotWithShape="1">
            <a:gsLst>
              <a:gs pos="73000">
                <a:srgbClr val="0C2074"/>
              </a:gs>
              <a:gs pos="97000">
                <a:schemeClr val="bg1"/>
              </a:gs>
            </a:gsLst>
            <a:lin ang="1800000" scaled="0"/>
            <a:tileRect/>
          </a:gradFill>
          <a:effectLst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none">
            <a:schemeClr val="lt1"/>
          </a:fontRef>
        </p:style>
        <p:txBody>
          <a:bodyPr wrap="square" lIns="228600" tIns="91440" rIns="228600" bIns="91440" rtlCol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9037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53200"/>
            <a:ext cx="78486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2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innerShdw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507352"/>
            <a:ext cx="7696200" cy="4584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9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696200" y="6507956"/>
            <a:ext cx="1447800" cy="35004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5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7696200" y="6492875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logo rwdi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1408" y="76200"/>
            <a:ext cx="786392" cy="990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 userDrawn="1"/>
        </p:nvSpPr>
        <p:spPr>
          <a:xfrm>
            <a:off x="4856961" y="6553200"/>
            <a:ext cx="2839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spc="100" dirty="0">
                <a:solidFill>
                  <a:srgbClr val="0C2074"/>
                </a:solidFill>
                <a:latin typeface="Arial" pitchFamily="34" charset="0"/>
                <a:cs typeface="Arial" pitchFamily="34" charset="0"/>
              </a:rPr>
              <a:t>Reputation</a:t>
            </a:r>
            <a:r>
              <a:rPr lang="en-US" sz="1200" spc="100" baseline="0" dirty="0">
                <a:solidFill>
                  <a:srgbClr val="0C2074"/>
                </a:solidFill>
                <a:latin typeface="Arial" pitchFamily="34" charset="0"/>
                <a:cs typeface="Arial" pitchFamily="34" charset="0"/>
              </a:rPr>
              <a:t>   Resources   Results</a:t>
            </a:r>
            <a:endParaRPr lang="en-US" sz="1200" spc="100" dirty="0">
              <a:solidFill>
                <a:srgbClr val="0C20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991D40-BE60-EF7B-34E4-433F4E9E781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007225" y="63500"/>
            <a:ext cx="21018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USE ONLY / À USAGE EXCLUSIF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marL="0" algn="l" defTabSz="914400" rtl="0" eaLnBrk="1" latinLnBrk="0" hangingPunct="1">
        <a:spcBef>
          <a:spcPct val="0"/>
        </a:spcBef>
        <a:buNone/>
        <a:defRPr lang="en-US" sz="2000" kern="1200" dirty="0" smtClean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land with green circles and white text&#10;&#10;AI-generated content may be incorrect.">
            <a:extLst>
              <a:ext uri="{FF2B5EF4-FFF2-40B4-BE49-F238E27FC236}">
                <a16:creationId xmlns:a16="http://schemas.microsoft.com/office/drawing/2014/main" id="{FB5E7033-8637-6063-8B00-1F895670C1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990000"/>
            <a:ext cx="8285099" cy="5821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1, 2024 / </a:t>
            </a:r>
            <a:r>
              <a:rPr lang="en-US" sz="1600" dirty="0"/>
              <a:t>1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15200" y="1051719"/>
            <a:ext cx="1835726" cy="2410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85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3, 2024 / 3</a:t>
            </a:r>
            <a:r>
              <a:rPr lang="en-US" sz="1600" dirty="0"/>
              <a:t>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24648" y="1178977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69343" y="3311525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39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7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D22A68-AACD-4735-3B6F-D7EA153DD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39204"/>
            <a:ext cx="5986317" cy="383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36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3, 2024 / 3</a:t>
            </a:r>
            <a:r>
              <a:rPr lang="en-US" sz="1600" dirty="0"/>
              <a:t>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20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10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8DD487-4592-DD06-4F09-4FFC2719C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969294"/>
            <a:ext cx="6138716" cy="380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03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3, 2024 / 3</a:t>
            </a:r>
            <a:r>
              <a:rPr lang="en-US" sz="1600" dirty="0"/>
              <a:t>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cs typeface="Arial" pitchFamily="34" charset="0"/>
              </a:rPr>
              <a:t>16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cs typeface="Arial" pitchFamily="34" charset="0"/>
              </a:rPr>
              <a:t>7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5161CB-F746-C8D9-CB25-C03CF27C2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98526"/>
            <a:ext cx="6108701" cy="387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00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land with green circles and white text&#10;&#10;AI-generated content may be incorrect.">
            <a:extLst>
              <a:ext uri="{FF2B5EF4-FFF2-40B4-BE49-F238E27FC236}">
                <a16:creationId xmlns:a16="http://schemas.microsoft.com/office/drawing/2014/main" id="{44C1958B-884C-5C84-D30F-61664A2662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990000"/>
            <a:ext cx="8285099" cy="5821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4, 2024 / 4</a:t>
            </a:r>
            <a:r>
              <a:rPr lang="en-US" sz="1600" dirty="0"/>
              <a:t>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15200" y="1051719"/>
            <a:ext cx="1835726" cy="2410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764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4, 2024 / 4</a:t>
            </a:r>
            <a:r>
              <a:rPr lang="en-US" sz="1600" dirty="0"/>
              <a:t>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1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cs typeface="Arial" pitchFamily="34" charset="0"/>
              </a:rPr>
              <a:t>0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39CAF3-E931-D25A-046C-3E951A773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2999"/>
            <a:ext cx="6108701" cy="363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7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4, 2024 / 4</a:t>
            </a:r>
            <a:r>
              <a:rPr lang="en-US" sz="1600" dirty="0"/>
              <a:t>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</a:t>
            </a:r>
            <a:r>
              <a:rPr lang="en-US" alt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/4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Statistiques</a:t>
            </a: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cs typeface="Arial" pitchFamily="34" charset="0"/>
              </a:rPr>
              <a:t>19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cs typeface="Arial" pitchFamily="34" charset="0"/>
              </a:rPr>
              <a:t>3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66700" y="5098057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39E328-4CB0-FA05-4ABD-474BA3738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1143000"/>
            <a:ext cx="5830020" cy="359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30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4, 2024 / 4</a:t>
            </a:r>
            <a:r>
              <a:rPr lang="en-US" sz="1600" dirty="0"/>
              <a:t>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496775" y="1112838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Statistiques</a:t>
            </a: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5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1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61925" y="5105399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52FB2D-7F84-49B7-4D65-257422BDD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075730"/>
            <a:ext cx="5789475" cy="364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14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1, 2024 / </a:t>
            </a:r>
            <a:r>
              <a:rPr lang="en-US" sz="1600" dirty="0"/>
              <a:t>1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61188" y="3780911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7767CD-8063-70E3-0F99-C4ED61889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49" y="898525"/>
            <a:ext cx="5819556" cy="3978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C021F0-1F92-E891-CAB0-5B1949E82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286" y="3371413"/>
            <a:ext cx="304124" cy="1841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6C0E038-A18D-17C9-A566-AD3907B7C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4928" y="3816350"/>
            <a:ext cx="247650" cy="25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81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1, 2024 / </a:t>
            </a:r>
            <a:r>
              <a:rPr lang="en-US" sz="1600" dirty="0"/>
              <a:t>1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3FE208-B5E8-9C7F-1F0A-239E6F537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898525"/>
            <a:ext cx="6093545" cy="4032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C44B41-8EF6-1B30-054D-33CCC32ED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712" y="3431663"/>
            <a:ext cx="276225" cy="133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525AEF-3E61-8F62-D3DF-F9940E7F24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5879" y="3894236"/>
            <a:ext cx="333375" cy="1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69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2629599-CB91-1EF9-FFEA-F615D2E49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188" y="3435267"/>
            <a:ext cx="338518" cy="1603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1, 2024 / </a:t>
            </a:r>
            <a:r>
              <a:rPr lang="en-US" sz="1600" dirty="0"/>
              <a:t>1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E46307-A9F1-68EE-0299-01916A0C4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1" y="923331"/>
            <a:ext cx="6138716" cy="3851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1B4D2D-AC7D-E7FD-AAC2-4B75521CD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5680" y="3821952"/>
            <a:ext cx="314325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83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land with green circles and white text&#10;&#10;AI-generated content may be incorrect.">
            <a:extLst>
              <a:ext uri="{FF2B5EF4-FFF2-40B4-BE49-F238E27FC236}">
                <a16:creationId xmlns:a16="http://schemas.microsoft.com/office/drawing/2014/main" id="{B3753F45-D637-B7F6-81FB-0C3F15AEF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990000"/>
            <a:ext cx="8285099" cy="5821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2, 2024 / </a:t>
            </a:r>
            <a:r>
              <a:rPr lang="en-US" sz="1600" dirty="0"/>
              <a:t>2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15200" y="1051719"/>
            <a:ext cx="1835726" cy="2410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03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53DBB40-5BE7-6E68-045F-FB8566707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3854377"/>
            <a:ext cx="333375" cy="190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0D0CE0-803F-A222-43BF-13639946D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137" y="3417093"/>
            <a:ext cx="333375" cy="190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2, 2024 / </a:t>
            </a:r>
            <a:r>
              <a:rPr lang="en-US" sz="1600" dirty="0"/>
              <a:t>2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57B138-703F-AB38-A5EE-0ED5CEC14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9" y="898526"/>
            <a:ext cx="6108701" cy="387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52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4E89BB2-6554-1C45-3FD9-E7FDE3479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802" y="3422649"/>
            <a:ext cx="257175" cy="171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2, 2024 / </a:t>
            </a:r>
            <a:r>
              <a:rPr lang="en-US" sz="1600" dirty="0"/>
              <a:t>2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</a:t>
            </a:r>
            <a:r>
              <a:rPr kumimoji="0" lang="en-CA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moyenne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8E65C7-0A3B-E864-4927-393AF2512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075730"/>
            <a:ext cx="5983848" cy="36995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7D93B6-49D0-FB44-6B15-8DCEFF379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5633" y="3864768"/>
            <a:ext cx="276225" cy="12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15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6147600-1D60-D401-6E60-804FF55B7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700" y="3899362"/>
            <a:ext cx="221326" cy="2213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C269B8-40DF-C2C8-D62B-6D950CC08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751" y="3323973"/>
            <a:ext cx="295275" cy="2703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2, 2024 / </a:t>
            </a:r>
            <a:r>
              <a:rPr lang="en-US" sz="1600" dirty="0"/>
              <a:t>2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</a:t>
            </a:r>
            <a:r>
              <a:rPr kumimoji="0" lang="en-CA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moyenne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3BC68C-093C-5EFD-9F51-E7FD39D41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923330"/>
            <a:ext cx="5943995" cy="383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65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land with green circles and white text&#10;&#10;AI-generated content may be incorrect.">
            <a:extLst>
              <a:ext uri="{FF2B5EF4-FFF2-40B4-BE49-F238E27FC236}">
                <a16:creationId xmlns:a16="http://schemas.microsoft.com/office/drawing/2014/main" id="{AA52C385-9817-C90E-D0BC-97AED58120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990000"/>
            <a:ext cx="8285099" cy="5821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3, 2024 / 3</a:t>
            </a:r>
            <a:r>
              <a:rPr lang="en-US" sz="1600" dirty="0"/>
              <a:t>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15200" y="1051719"/>
            <a:ext cx="1835726" cy="2410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037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94EBB7AC4F04488B1C6413A62342A6" ma:contentTypeVersion="0" ma:contentTypeDescription="Create a new document." ma:contentTypeScope="" ma:versionID="e2b030d56400df967d80287bebdaeaa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7CB220-518C-47BA-B7CD-7A30A22568D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24EA0C6-37E1-420A-B9D6-9472A32DF6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0C0266-721D-44D2-A23C-CA095E39CE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16180</TotalTime>
  <Words>1143</Words>
  <Application>Microsoft Office PowerPoint</Application>
  <PresentationFormat>On-screen Show (4:3)</PresentationFormat>
  <Paragraphs>256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Port Hope Site LTWMF  IGLTD du site de Port Hope October 1, 2024 / 1 octobre 2024</vt:lpstr>
      <vt:lpstr>Port Hope Site LTWMF  IGLTD du site de Port Hope October 1, 2024 / 1 octobre 2024</vt:lpstr>
      <vt:lpstr>Port Hope Site LTWMF  IGLTD du site de Port Hope October 1, 2024 / 1 octobre 2024</vt:lpstr>
      <vt:lpstr>Port Hope Site LTWMF  IGLTD du site de Port Hope October 1, 2024 / 1 octobre 2024</vt:lpstr>
      <vt:lpstr>Port Hope Site LTWMF  IGLTD du site de Port Hope October 2, 2024 / 2 octobre 2024</vt:lpstr>
      <vt:lpstr>Port Hope Site LTWMF  IGLTD du site de Port Hope October 2, 2024 / 2 octobre 2024</vt:lpstr>
      <vt:lpstr>Port Hope Site LTWMF  IGLTD du site de Port Hope October 2, 2024 / 2 octobre 2024</vt:lpstr>
      <vt:lpstr>Port Hope Site LTWMF  IGLTD du site de Port Hope October 2, 2024 / 2 octobre 2024</vt:lpstr>
      <vt:lpstr>Port Hope Site LTWMF  IGLTD du site de Port Hope October 3, 2024 / 3 octobre 2024</vt:lpstr>
      <vt:lpstr>Port Hope Site LTWMF  IGLTD du site de Port Hope October 3, 2024 / 3 octobre 2024</vt:lpstr>
      <vt:lpstr>Port Hope Site LTWMF  IGLTD du site de Port Hope October 3, 2024 / 3 octobre 2024</vt:lpstr>
      <vt:lpstr>Port Hope Site LTWMF  IGLTD du site de Port Hope October 3, 2024 / 3 octobre 2024</vt:lpstr>
      <vt:lpstr>Port Hope Site LTWMF  IGLTD du site de Port Hope October 4, 2024 / 4 octobre 2024</vt:lpstr>
      <vt:lpstr>Port Hope Site LTWMF  IGLTD du site de Port Hope October 4, 2024 / 4 octobre 2024</vt:lpstr>
      <vt:lpstr>Port Hope Site LTWMF  IGLTD du site de Port Hope October 4, 2024 / 4 octobre 2024</vt:lpstr>
      <vt:lpstr>Port Hope Site LTWMF  IGLTD du site de Port Hope October 4, 2024 / 4 octobre 2024</vt:lpstr>
    </vt:vector>
  </TitlesOfParts>
  <Company>RWDI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 Bubel</dc:creator>
  <cp:lastModifiedBy>Monico, Robert</cp:lastModifiedBy>
  <cp:revision>991</cp:revision>
  <cp:lastPrinted>2021-06-25T11:17:21Z</cp:lastPrinted>
  <dcterms:created xsi:type="dcterms:W3CDTF">2009-10-15T14:07:31Z</dcterms:created>
  <dcterms:modified xsi:type="dcterms:W3CDTF">2025-07-17T15:24:28Z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0x010100B394EBB7AC4F04488B1C6413A62342A6</vt:lpwstr>
  </property>
  <property fmtid="{D5CDD505-2E9C-101B-9397-08002B2CF9AE}" pid="3" name="MSIP_Label_047d1604-a11e-4c33-b65a-00a6c0f6fd4a_Enabled">
    <vt:lpwstr>true</vt:lpwstr>
  </property>
  <property fmtid="{D5CDD505-2E9C-101B-9397-08002B2CF9AE}" pid="4" name="MSIP_Label_047d1604-a11e-4c33-b65a-00a6c0f6fd4a_SetDate">
    <vt:lpwstr>2025-07-15T16:01:12Z</vt:lpwstr>
  </property>
  <property fmtid="{D5CDD505-2E9C-101B-9397-08002B2CF9AE}" pid="5" name="MSIP_Label_047d1604-a11e-4c33-b65a-00a6c0f6fd4a_Method">
    <vt:lpwstr>Privileged</vt:lpwstr>
  </property>
  <property fmtid="{D5CDD505-2E9C-101B-9397-08002B2CF9AE}" pid="6" name="MSIP_Label_047d1604-a11e-4c33-b65a-00a6c0f6fd4a_Name">
    <vt:lpwstr>OFFICIAL USE ONLY</vt:lpwstr>
  </property>
  <property fmtid="{D5CDD505-2E9C-101B-9397-08002B2CF9AE}" pid="7" name="MSIP_Label_047d1604-a11e-4c33-b65a-00a6c0f6fd4a_SiteId">
    <vt:lpwstr>a483a0b6-671f-4e86-a04d-998385c0e199</vt:lpwstr>
  </property>
  <property fmtid="{D5CDD505-2E9C-101B-9397-08002B2CF9AE}" pid="8" name="MSIP_Label_047d1604-a11e-4c33-b65a-00a6c0f6fd4a_ActionId">
    <vt:lpwstr>a3b2851f-e41f-44dd-9a7a-4692c6576e40</vt:lpwstr>
  </property>
  <property fmtid="{D5CDD505-2E9C-101B-9397-08002B2CF9AE}" pid="9" name="MSIP_Label_047d1604-a11e-4c33-b65a-00a6c0f6fd4a_ContentBits">
    <vt:lpwstr>1</vt:lpwstr>
  </property>
  <property fmtid="{D5CDD505-2E9C-101B-9397-08002B2CF9AE}" pid="10" name="MSIP_Label_047d1604-a11e-4c33-b65a-00a6c0f6fd4a_Tag">
    <vt:lpwstr>10, 0, 1, 1</vt:lpwstr>
  </property>
  <property fmtid="{D5CDD505-2E9C-101B-9397-08002B2CF9AE}" pid="11" name="ClassificationContentMarkingHeaderLocations">
    <vt:lpwstr>Office Theme:5</vt:lpwstr>
  </property>
  <property fmtid="{D5CDD505-2E9C-101B-9397-08002B2CF9AE}" pid="12" name="ClassificationContentMarkingHeaderText">
    <vt:lpwstr>OFFICIAL USE ONLY / À USAGE EXCLUSIF</vt:lpwstr>
  </property>
</Properties>
</file>