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445" r:id="rId6"/>
    <p:sldId id="525" r:id="rId7"/>
    <p:sldId id="526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37" r:id="rId21"/>
    <p:sldId id="538" r:id="rId22"/>
    <p:sldId id="539" r:id="rId23"/>
    <p:sldId id="540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AAA09-FC79-4D4B-971A-AC0FE6B18031}" v="33" dt="2025-01-31T14:14:32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139" autoAdjust="0"/>
  </p:normalViewPr>
  <p:slideViewPr>
    <p:cSldViewPr>
      <p:cViewPr varScale="1">
        <p:scale>
          <a:sx n="65" d="100"/>
          <a:sy n="65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EBBAAA09-FC79-4D4B-971A-AC0FE6B18031}"/>
    <pc:docChg chg="undo custSel modSld">
      <pc:chgData name="L'aShawn Dallas" userId="1c21da55-1342-4304-b618-1643becbd6c6" providerId="ADAL" clId="{EBBAAA09-FC79-4D4B-971A-AC0FE6B18031}" dt="2025-01-31T20:23:22.860" v="405" actId="14100"/>
      <pc:docMkLst>
        <pc:docMk/>
      </pc:docMkLst>
      <pc:sldChg chg="modSp mod">
        <pc:chgData name="L'aShawn Dallas" userId="1c21da55-1342-4304-b618-1643becbd6c6" providerId="ADAL" clId="{EBBAAA09-FC79-4D4B-971A-AC0FE6B18031}" dt="2025-01-30T21:28:58.027" v="2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EBBAAA09-FC79-4D4B-971A-AC0FE6B18031}" dt="2025-01-30T21:28:54.860" v="1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28:58.027" v="2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EBBAAA09-FC79-4D4B-971A-AC0FE6B18031}" dt="2025-01-31T14:00:36.591" v="259" actId="1076"/>
        <pc:sldMkLst>
          <pc:docMk/>
          <pc:sldMk cId="1541881268" sldId="445"/>
        </pc:sldMkLst>
        <pc:spChg chg="mod">
          <ac:chgData name="L'aShawn Dallas" userId="1c21da55-1342-4304-b618-1643becbd6c6" providerId="ADAL" clId="{EBBAAA09-FC79-4D4B-971A-AC0FE6B18031}" dt="2025-01-30T21:30:30.012" v="31" actId="20577"/>
          <ac:spMkLst>
            <pc:docMk/>
            <pc:sldMk cId="1541881268" sldId="445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0:32.596" v="32" actId="20577"/>
          <ac:spMkLst>
            <pc:docMk/>
            <pc:sldMk cId="1541881268" sldId="445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3:59:41.837" v="255" actId="1076"/>
          <ac:spMkLst>
            <pc:docMk/>
            <pc:sldMk cId="1541881268" sldId="445"/>
            <ac:spMk id="7" creationId="{C2CA6413-4C81-579F-F4BF-CFC21CF10160}"/>
          </ac:spMkLst>
        </pc:spChg>
        <pc:spChg chg="add mod">
          <ac:chgData name="L'aShawn Dallas" userId="1c21da55-1342-4304-b618-1643becbd6c6" providerId="ADAL" clId="{EBBAAA09-FC79-4D4B-971A-AC0FE6B18031}" dt="2025-01-31T14:00:36.591" v="259" actId="1076"/>
          <ac:spMkLst>
            <pc:docMk/>
            <pc:sldMk cId="1541881268" sldId="445"/>
            <ac:spMk id="10" creationId="{2171C4FB-08EF-DCAA-C50E-42CC71F18A8D}"/>
          </ac:spMkLst>
        </pc:spChg>
        <pc:picChg chg="add mod">
          <ac:chgData name="L'aShawn Dallas" userId="1c21da55-1342-4304-b618-1643becbd6c6" providerId="ADAL" clId="{EBBAAA09-FC79-4D4B-971A-AC0FE6B18031}" dt="2025-01-30T21:44:27.128" v="174" actId="14100"/>
          <ac:picMkLst>
            <pc:docMk/>
            <pc:sldMk cId="1541881268" sldId="445"/>
            <ac:picMk id="6" creationId="{D13428CB-50E5-F4FC-1E67-7DD615F59BF5}"/>
          </ac:picMkLst>
        </pc:picChg>
        <pc:picChg chg="add del">
          <ac:chgData name="L'aShawn Dallas" userId="1c21da55-1342-4304-b618-1643becbd6c6" providerId="ADAL" clId="{EBBAAA09-FC79-4D4B-971A-AC0FE6B18031}" dt="2025-01-31T13:59:36.001" v="254" actId="22"/>
          <ac:picMkLst>
            <pc:docMk/>
            <pc:sldMk cId="1541881268" sldId="445"/>
            <ac:picMk id="9" creationId="{59A46949-D1F6-6C2B-C349-9A5BEE32B23E}"/>
          </ac:picMkLst>
        </pc:picChg>
        <pc:picChg chg="del">
          <ac:chgData name="L'aShawn Dallas" userId="1c21da55-1342-4304-b618-1643becbd6c6" providerId="ADAL" clId="{EBBAAA09-FC79-4D4B-971A-AC0FE6B18031}" dt="2025-01-30T21:30:36.348" v="33" actId="478"/>
          <ac:picMkLst>
            <pc:docMk/>
            <pc:sldMk cId="1541881268" sldId="445"/>
            <ac:picMk id="9" creationId="{F07767CD-8063-70E3-0F99-C4ED61889FA5}"/>
          </ac:picMkLst>
        </pc:picChg>
        <pc:picChg chg="del">
          <ac:chgData name="L'aShawn Dallas" userId="1c21da55-1342-4304-b618-1643becbd6c6" providerId="ADAL" clId="{EBBAAA09-FC79-4D4B-971A-AC0FE6B18031}" dt="2025-01-30T21:30:49.236" v="34" actId="478"/>
          <ac:picMkLst>
            <pc:docMk/>
            <pc:sldMk cId="1541881268" sldId="445"/>
            <ac:picMk id="13" creationId="{0BC021F0-1F92-E891-CAB0-5B1949E82DD3}"/>
          </ac:picMkLst>
        </pc:picChg>
        <pc:picChg chg="del">
          <ac:chgData name="L'aShawn Dallas" userId="1c21da55-1342-4304-b618-1643becbd6c6" providerId="ADAL" clId="{EBBAAA09-FC79-4D4B-971A-AC0FE6B18031}" dt="2025-01-30T21:30:49.908" v="35" actId="478"/>
          <ac:picMkLst>
            <pc:docMk/>
            <pc:sldMk cId="1541881268" sldId="445"/>
            <ac:picMk id="22" creationId="{B6C0E038-A18D-17C9-A566-AD3907B7CAEE}"/>
          </ac:picMkLst>
        </pc:picChg>
      </pc:sldChg>
      <pc:sldChg chg="modSp mod">
        <pc:chgData name="L'aShawn Dallas" userId="1c21da55-1342-4304-b618-1643becbd6c6" providerId="ADAL" clId="{EBBAAA09-FC79-4D4B-971A-AC0FE6B18031}" dt="2025-01-30T21:29:17.908" v="11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EBBAAA09-FC79-4D4B-971A-AC0FE6B18031}" dt="2025-01-30T21:29:14.468" v="8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29:17.908" v="11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EBBAAA09-FC79-4D4B-971A-AC0FE6B18031}" dt="2025-01-31T20:22:46.341" v="397" actId="1076"/>
        <pc:sldMkLst>
          <pc:docMk/>
          <pc:sldMk cId="2064252711" sldId="496"/>
        </pc:sldMkLst>
        <pc:spChg chg="mod">
          <ac:chgData name="L'aShawn Dallas" userId="1c21da55-1342-4304-b618-1643becbd6c6" providerId="ADAL" clId="{EBBAAA09-FC79-4D4B-971A-AC0FE6B18031}" dt="2025-01-30T21:32:00.325" v="55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2:03.660" v="58" actId="20577"/>
          <ac:spMkLst>
            <pc:docMk/>
            <pc:sldMk cId="2064252711" sldId="496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05:39.022" v="299" actId="1076"/>
          <ac:spMkLst>
            <pc:docMk/>
            <pc:sldMk cId="2064252711" sldId="496"/>
            <ac:spMk id="6" creationId="{3F604BB1-1A2A-0081-739C-256438C48861}"/>
          </ac:spMkLst>
        </pc:spChg>
        <pc:spChg chg="add mod">
          <ac:chgData name="L'aShawn Dallas" userId="1c21da55-1342-4304-b618-1643becbd6c6" providerId="ADAL" clId="{EBBAAA09-FC79-4D4B-971A-AC0FE6B18031}" dt="2025-01-31T14:06:05.062" v="304" actId="1076"/>
          <ac:spMkLst>
            <pc:docMk/>
            <pc:sldMk cId="2064252711" sldId="496"/>
            <ac:spMk id="7" creationId="{BB8ADB91-ED9A-B5D6-26E7-EBC6276EFC78}"/>
          </ac:spMkLst>
        </pc:spChg>
        <pc:picChg chg="add mod">
          <ac:chgData name="L'aShawn Dallas" userId="1c21da55-1342-4304-b618-1643becbd6c6" providerId="ADAL" clId="{EBBAAA09-FC79-4D4B-971A-AC0FE6B18031}" dt="2025-01-31T20:22:46.341" v="397" actId="1076"/>
          <ac:picMkLst>
            <pc:docMk/>
            <pc:sldMk cId="2064252711" sldId="496"/>
            <ac:picMk id="5" creationId="{3FF26BEC-2EEF-2008-4D4F-269C27AFEE0D}"/>
          </ac:picMkLst>
        </pc:picChg>
        <pc:picChg chg="del">
          <ac:chgData name="L'aShawn Dallas" userId="1c21da55-1342-4304-b618-1643becbd6c6" providerId="ADAL" clId="{EBBAAA09-FC79-4D4B-971A-AC0FE6B18031}" dt="2025-01-30T21:32:09.956" v="61" actId="478"/>
          <ac:picMkLst>
            <pc:docMk/>
            <pc:sldMk cId="2064252711" sldId="496"/>
            <ac:picMk id="7" creationId="{7457B138-703F-AB38-A5EE-0ED5CEC14A36}"/>
          </ac:picMkLst>
        </pc:picChg>
        <pc:picChg chg="del">
          <ac:chgData name="L'aShawn Dallas" userId="1c21da55-1342-4304-b618-1643becbd6c6" providerId="ADAL" clId="{EBBAAA09-FC79-4D4B-971A-AC0FE6B18031}" dt="2025-01-30T21:32:08.547" v="59" actId="478"/>
          <ac:picMkLst>
            <pc:docMk/>
            <pc:sldMk cId="2064252711" sldId="496"/>
            <ac:picMk id="9" creationId="{5D0D0CE0-803F-A222-43BF-13639946D89C}"/>
          </ac:picMkLst>
        </pc:picChg>
        <pc:picChg chg="del">
          <ac:chgData name="L'aShawn Dallas" userId="1c21da55-1342-4304-b618-1643becbd6c6" providerId="ADAL" clId="{EBBAAA09-FC79-4D4B-971A-AC0FE6B18031}" dt="2025-01-30T21:32:09.188" v="60" actId="478"/>
          <ac:picMkLst>
            <pc:docMk/>
            <pc:sldMk cId="2064252711" sldId="496"/>
            <ac:picMk id="11" creationId="{253DBB40-5BE7-6E68-045F-FB85667072DB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2:37.807" v="395" actId="14100"/>
        <pc:sldMkLst>
          <pc:docMk/>
          <pc:sldMk cId="3418469627" sldId="525"/>
        </pc:sldMkLst>
        <pc:spChg chg="mod">
          <ac:chgData name="L'aShawn Dallas" userId="1c21da55-1342-4304-b618-1643becbd6c6" providerId="ADAL" clId="{EBBAAA09-FC79-4D4B-971A-AC0FE6B18031}" dt="2025-01-30T21:30:57.572" v="37" actId="20577"/>
          <ac:spMkLst>
            <pc:docMk/>
            <pc:sldMk cId="3418469627" sldId="525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1:00.228" v="38" actId="20577"/>
          <ac:spMkLst>
            <pc:docMk/>
            <pc:sldMk cId="3418469627" sldId="525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20:21:47.629" v="392" actId="1076"/>
          <ac:spMkLst>
            <pc:docMk/>
            <pc:sldMk cId="3418469627" sldId="525"/>
            <ac:spMk id="7" creationId="{A18D0810-1A1A-7CD6-F333-177AEBF65A2E}"/>
          </ac:spMkLst>
        </pc:spChg>
        <pc:spChg chg="add mod">
          <ac:chgData name="L'aShawn Dallas" userId="1c21da55-1342-4304-b618-1643becbd6c6" providerId="ADAL" clId="{EBBAAA09-FC79-4D4B-971A-AC0FE6B18031}" dt="2025-01-31T20:21:54.408" v="393" actId="1076"/>
          <ac:spMkLst>
            <pc:docMk/>
            <pc:sldMk cId="3418469627" sldId="525"/>
            <ac:spMk id="8" creationId="{BDDE3874-68C0-4E2D-AB2C-57B5FE63EB90}"/>
          </ac:spMkLst>
        </pc:spChg>
        <pc:picChg chg="add mod">
          <ac:chgData name="L'aShawn Dallas" userId="1c21da55-1342-4304-b618-1643becbd6c6" providerId="ADAL" clId="{EBBAAA09-FC79-4D4B-971A-AC0FE6B18031}" dt="2025-01-31T20:22:37.807" v="395" actId="14100"/>
          <ac:picMkLst>
            <pc:docMk/>
            <pc:sldMk cId="3418469627" sldId="525"/>
            <ac:picMk id="6" creationId="{EA7B917C-7226-03BF-8AD1-14415468EB25}"/>
          </ac:picMkLst>
        </pc:picChg>
        <pc:picChg chg="del">
          <ac:chgData name="L'aShawn Dallas" userId="1c21da55-1342-4304-b618-1643becbd6c6" providerId="ADAL" clId="{EBBAAA09-FC79-4D4B-971A-AC0FE6B18031}" dt="2025-01-30T21:31:06.492" v="41" actId="478"/>
          <ac:picMkLst>
            <pc:docMk/>
            <pc:sldMk cId="3418469627" sldId="525"/>
            <ac:picMk id="7" creationId="{E83FE208-B5E8-9C7F-1F0A-239E6F537788}"/>
          </ac:picMkLst>
        </pc:picChg>
        <pc:picChg chg="del">
          <ac:chgData name="L'aShawn Dallas" userId="1c21da55-1342-4304-b618-1643becbd6c6" providerId="ADAL" clId="{EBBAAA09-FC79-4D4B-971A-AC0FE6B18031}" dt="2025-01-30T21:31:02.837" v="39" actId="478"/>
          <ac:picMkLst>
            <pc:docMk/>
            <pc:sldMk cId="3418469627" sldId="525"/>
            <ac:picMk id="9" creationId="{7EC44B41-8EF6-1B30-054D-33CCC32EDE66}"/>
          </ac:picMkLst>
        </pc:picChg>
        <pc:picChg chg="del">
          <ac:chgData name="L'aShawn Dallas" userId="1c21da55-1342-4304-b618-1643becbd6c6" providerId="ADAL" clId="{EBBAAA09-FC79-4D4B-971A-AC0FE6B18031}" dt="2025-01-30T21:31:03.724" v="40" actId="478"/>
          <ac:picMkLst>
            <pc:docMk/>
            <pc:sldMk cId="3418469627" sldId="525"/>
            <ac:picMk id="11" creationId="{AB525AEF-3E61-8F62-D3DF-F9940E7F2444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2:41.718" v="396" actId="1076"/>
        <pc:sldMkLst>
          <pc:docMk/>
          <pc:sldMk cId="3421483890" sldId="526"/>
        </pc:sldMkLst>
        <pc:spChg chg="mod">
          <ac:chgData name="L'aShawn Dallas" userId="1c21da55-1342-4304-b618-1643becbd6c6" providerId="ADAL" clId="{EBBAAA09-FC79-4D4B-971A-AC0FE6B18031}" dt="2025-01-30T21:31:13.132" v="43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1:16.076" v="44" actId="20577"/>
          <ac:spMkLst>
            <pc:docMk/>
            <pc:sldMk cId="3421483890" sldId="526"/>
            <ac:spMk id="3" creationId="{00000000-0000-0000-0000-000000000000}"/>
          </ac:spMkLst>
        </pc:spChg>
        <pc:spChg chg="add del mod">
          <ac:chgData name="L'aShawn Dallas" userId="1c21da55-1342-4304-b618-1643becbd6c6" providerId="ADAL" clId="{EBBAAA09-FC79-4D4B-971A-AC0FE6B18031}" dt="2025-01-31T14:03:18.135" v="272"/>
          <ac:spMkLst>
            <pc:docMk/>
            <pc:sldMk cId="3421483890" sldId="526"/>
            <ac:spMk id="7" creationId="{B6FA411A-19A0-3A45-9211-D64F49623394}"/>
          </ac:spMkLst>
        </pc:spChg>
        <pc:spChg chg="add del mod">
          <ac:chgData name="L'aShawn Dallas" userId="1c21da55-1342-4304-b618-1643becbd6c6" providerId="ADAL" clId="{EBBAAA09-FC79-4D4B-971A-AC0FE6B18031}" dt="2025-01-31T14:03:25.985" v="275"/>
          <ac:spMkLst>
            <pc:docMk/>
            <pc:sldMk cId="3421483890" sldId="526"/>
            <ac:spMk id="8" creationId="{9BE2143E-68EF-BBB6-65E7-21DC15347D98}"/>
          </ac:spMkLst>
        </pc:spChg>
        <pc:spChg chg="add mod">
          <ac:chgData name="L'aShawn Dallas" userId="1c21da55-1342-4304-b618-1643becbd6c6" providerId="ADAL" clId="{EBBAAA09-FC79-4D4B-971A-AC0FE6B18031}" dt="2025-01-31T14:04:27.381" v="287" actId="1076"/>
          <ac:spMkLst>
            <pc:docMk/>
            <pc:sldMk cId="3421483890" sldId="526"/>
            <ac:spMk id="9" creationId="{31D93C99-DC70-5F82-9239-69ED02A24879}"/>
          </ac:spMkLst>
        </pc:spChg>
        <pc:spChg chg="mod">
          <ac:chgData name="L'aShawn Dallas" userId="1c21da55-1342-4304-b618-1643becbd6c6" providerId="ADAL" clId="{EBBAAA09-FC79-4D4B-971A-AC0FE6B18031}" dt="2025-01-31T14:05:05.293" v="294" actId="255"/>
          <ac:spMkLst>
            <pc:docMk/>
            <pc:sldMk cId="3421483890" sldId="526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2:41.718" v="396" actId="1076"/>
          <ac:picMkLst>
            <pc:docMk/>
            <pc:sldMk cId="3421483890" sldId="526"/>
            <ac:picMk id="6" creationId="{B65C29F0-2905-5E98-B651-8AA4A73C2621}"/>
          </ac:picMkLst>
        </pc:picChg>
        <pc:picChg chg="del mod">
          <ac:chgData name="L'aShawn Dallas" userId="1c21da55-1342-4304-b618-1643becbd6c6" providerId="ADAL" clId="{EBBAAA09-FC79-4D4B-971A-AC0FE6B18031}" dt="2025-01-30T21:31:35.684" v="49" actId="478"/>
          <ac:picMkLst>
            <pc:docMk/>
            <pc:sldMk cId="3421483890" sldId="526"/>
            <ac:picMk id="7" creationId="{E1E46307-A9F1-68EE-0299-01916A0C42CC}"/>
          </ac:picMkLst>
        </pc:picChg>
        <pc:picChg chg="del">
          <ac:chgData name="L'aShawn Dallas" userId="1c21da55-1342-4304-b618-1643becbd6c6" providerId="ADAL" clId="{EBBAAA09-FC79-4D4B-971A-AC0FE6B18031}" dt="2025-01-30T21:31:32.811" v="45" actId="478"/>
          <ac:picMkLst>
            <pc:docMk/>
            <pc:sldMk cId="3421483890" sldId="526"/>
            <ac:picMk id="9" creationId="{32629599-CB91-1EF9-FFEA-F615D2E4972A}"/>
          </ac:picMkLst>
        </pc:picChg>
        <pc:picChg chg="del mod">
          <ac:chgData name="L'aShawn Dallas" userId="1c21da55-1342-4304-b618-1643becbd6c6" providerId="ADAL" clId="{EBBAAA09-FC79-4D4B-971A-AC0FE6B18031}" dt="2025-01-30T21:31:34.155" v="47" actId="478"/>
          <ac:picMkLst>
            <pc:docMk/>
            <pc:sldMk cId="3421483890" sldId="526"/>
            <ac:picMk id="11" creationId="{6D1B4D2D-AC7D-E7FD-AAC2-4B75521CDBB1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2:51.855" v="398" actId="14100"/>
        <pc:sldMkLst>
          <pc:docMk/>
          <pc:sldMk cId="2547415170" sldId="527"/>
        </pc:sldMkLst>
        <pc:spChg chg="mod">
          <ac:chgData name="L'aShawn Dallas" userId="1c21da55-1342-4304-b618-1643becbd6c6" providerId="ADAL" clId="{EBBAAA09-FC79-4D4B-971A-AC0FE6B18031}" dt="2025-01-30T21:32:18.637" v="67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2:22.796" v="70" actId="20577"/>
          <ac:spMkLst>
            <pc:docMk/>
            <pc:sldMk cId="2547415170" sldId="527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06:47.844" v="309" actId="1076"/>
          <ac:spMkLst>
            <pc:docMk/>
            <pc:sldMk cId="2547415170" sldId="527"/>
            <ac:spMk id="9" creationId="{7945E613-01D8-41E1-087C-1B1D7C75AA30}"/>
          </ac:spMkLst>
        </pc:spChg>
        <pc:spChg chg="add mod">
          <ac:chgData name="L'aShawn Dallas" userId="1c21da55-1342-4304-b618-1643becbd6c6" providerId="ADAL" clId="{EBBAAA09-FC79-4D4B-971A-AC0FE6B18031}" dt="2025-01-31T14:07:10.603" v="313" actId="1076"/>
          <ac:spMkLst>
            <pc:docMk/>
            <pc:sldMk cId="2547415170" sldId="527"/>
            <ac:spMk id="10" creationId="{CF447D5F-EDCB-C014-E640-6C86C12BD481}"/>
          </ac:spMkLst>
        </pc:spChg>
        <pc:picChg chg="add del mod">
          <ac:chgData name="L'aShawn Dallas" userId="1c21da55-1342-4304-b618-1643becbd6c6" providerId="ADAL" clId="{EBBAAA09-FC79-4D4B-971A-AC0FE6B18031}" dt="2025-01-30T21:50:14.418" v="188" actId="21"/>
          <ac:picMkLst>
            <pc:docMk/>
            <pc:sldMk cId="2547415170" sldId="527"/>
            <ac:picMk id="6" creationId="{9FA2FCD1-2F98-AE0B-5AD6-BE20C390E23A}"/>
          </ac:picMkLst>
        </pc:picChg>
        <pc:picChg chg="add mod">
          <ac:chgData name="L'aShawn Dallas" userId="1c21da55-1342-4304-b618-1643becbd6c6" providerId="ADAL" clId="{EBBAAA09-FC79-4D4B-971A-AC0FE6B18031}" dt="2025-01-31T20:22:51.855" v="398" actId="14100"/>
          <ac:picMkLst>
            <pc:docMk/>
            <pc:sldMk cId="2547415170" sldId="527"/>
            <ac:picMk id="8" creationId="{E593D3C0-BFCB-899B-F0B8-4A5E4690CD96}"/>
          </ac:picMkLst>
        </pc:picChg>
        <pc:picChg chg="del">
          <ac:chgData name="L'aShawn Dallas" userId="1c21da55-1342-4304-b618-1643becbd6c6" providerId="ADAL" clId="{EBBAAA09-FC79-4D4B-971A-AC0FE6B18031}" dt="2025-01-30T21:32:31.309" v="71" actId="478"/>
          <ac:picMkLst>
            <pc:docMk/>
            <pc:sldMk cId="2547415170" sldId="527"/>
            <ac:picMk id="9" creationId="{968E65C7-0A3B-E864-4927-393AF2512C16}"/>
          </ac:picMkLst>
        </pc:picChg>
        <pc:picChg chg="del">
          <ac:chgData name="L'aShawn Dallas" userId="1c21da55-1342-4304-b618-1643becbd6c6" providerId="ADAL" clId="{EBBAAA09-FC79-4D4B-971A-AC0FE6B18031}" dt="2025-01-30T21:32:32.267" v="72" actId="478"/>
          <ac:picMkLst>
            <pc:docMk/>
            <pc:sldMk cId="2547415170" sldId="527"/>
            <ac:picMk id="11" creationId="{E4E89BB2-6554-1C45-3FD9-E7FDE347979B}"/>
          </ac:picMkLst>
        </pc:picChg>
        <pc:picChg chg="del">
          <ac:chgData name="L'aShawn Dallas" userId="1c21da55-1342-4304-b618-1643becbd6c6" providerId="ADAL" clId="{EBBAAA09-FC79-4D4B-971A-AC0FE6B18031}" dt="2025-01-30T21:32:33.020" v="73" actId="478"/>
          <ac:picMkLst>
            <pc:docMk/>
            <pc:sldMk cId="2547415170" sldId="527"/>
            <ac:picMk id="13" creationId="{897D93B6-49D0-FB44-6B15-8DCEFF379A59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2:57.769" v="399" actId="14100"/>
        <pc:sldMkLst>
          <pc:docMk/>
          <pc:sldMk cId="483565864" sldId="528"/>
        </pc:sldMkLst>
        <pc:spChg chg="mod">
          <ac:chgData name="L'aShawn Dallas" userId="1c21da55-1342-4304-b618-1643becbd6c6" providerId="ADAL" clId="{EBBAAA09-FC79-4D4B-971A-AC0FE6B18031}" dt="2025-01-30T21:32:40.989" v="79" actId="20577"/>
          <ac:spMkLst>
            <pc:docMk/>
            <pc:sldMk cId="483565864" sldId="528"/>
            <ac:spMk id="2" creationId="{00000000-0000-0000-0000-000000000000}"/>
          </ac:spMkLst>
        </pc:spChg>
        <pc:spChg chg="add del mod">
          <ac:chgData name="L'aShawn Dallas" userId="1c21da55-1342-4304-b618-1643becbd6c6" providerId="ADAL" clId="{EBBAAA09-FC79-4D4B-971A-AC0FE6B18031}" dt="2025-01-30T21:32:49.931" v="84" actId="478"/>
          <ac:spMkLst>
            <pc:docMk/>
            <pc:sldMk cId="483565864" sldId="528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20:19:37.152" v="387" actId="1076"/>
          <ac:spMkLst>
            <pc:docMk/>
            <pc:sldMk cId="483565864" sldId="528"/>
            <ac:spMk id="7" creationId="{91ACCD17-E57E-C128-1C91-7D557C47B519}"/>
          </ac:spMkLst>
        </pc:spChg>
        <pc:spChg chg="add mod">
          <ac:chgData name="L'aShawn Dallas" userId="1c21da55-1342-4304-b618-1643becbd6c6" providerId="ADAL" clId="{EBBAAA09-FC79-4D4B-971A-AC0FE6B18031}" dt="2025-01-31T14:08:28.409" v="323" actId="1076"/>
          <ac:spMkLst>
            <pc:docMk/>
            <pc:sldMk cId="483565864" sldId="528"/>
            <ac:spMk id="8" creationId="{0A6ADF27-6DAF-9647-BC09-8A978EBAF86A}"/>
          </ac:spMkLst>
        </pc:spChg>
        <pc:picChg chg="del">
          <ac:chgData name="L'aShawn Dallas" userId="1c21da55-1342-4304-b618-1643becbd6c6" providerId="ADAL" clId="{EBBAAA09-FC79-4D4B-971A-AC0FE6B18031}" dt="2025-01-30T21:32:53.668" v="87" actId="478"/>
          <ac:picMkLst>
            <pc:docMk/>
            <pc:sldMk cId="483565864" sldId="528"/>
            <ac:picMk id="6" creationId="{273BC68C-093C-5EFD-9F51-E7FD39D41E5D}"/>
          </ac:picMkLst>
        </pc:picChg>
        <pc:picChg chg="add mod">
          <ac:chgData name="L'aShawn Dallas" userId="1c21da55-1342-4304-b618-1643becbd6c6" providerId="ADAL" clId="{EBBAAA09-FC79-4D4B-971A-AC0FE6B18031}" dt="2025-01-31T20:22:57.769" v="399" actId="14100"/>
          <ac:picMkLst>
            <pc:docMk/>
            <pc:sldMk cId="483565864" sldId="528"/>
            <ac:picMk id="6" creationId="{AE7982E0-E4FA-BF9D-F192-0B0BC12EBEC7}"/>
          </ac:picMkLst>
        </pc:picChg>
        <pc:picChg chg="del">
          <ac:chgData name="L'aShawn Dallas" userId="1c21da55-1342-4304-b618-1643becbd6c6" providerId="ADAL" clId="{EBBAAA09-FC79-4D4B-971A-AC0FE6B18031}" dt="2025-01-30T21:32:52.124" v="85" actId="478"/>
          <ac:picMkLst>
            <pc:docMk/>
            <pc:sldMk cId="483565864" sldId="528"/>
            <ac:picMk id="9" creationId="{8BC269B8-40DF-C2C8-D62B-6D950CC08DD9}"/>
          </ac:picMkLst>
        </pc:picChg>
        <pc:picChg chg="del">
          <ac:chgData name="L'aShawn Dallas" userId="1c21da55-1342-4304-b618-1643becbd6c6" providerId="ADAL" clId="{EBBAAA09-FC79-4D4B-971A-AC0FE6B18031}" dt="2025-01-30T21:32:52.884" v="86" actId="478"/>
          <ac:picMkLst>
            <pc:docMk/>
            <pc:sldMk cId="483565864" sldId="528"/>
            <ac:picMk id="11" creationId="{B6147600-1D60-D401-6E60-804FF55B7D8F}"/>
          </ac:picMkLst>
        </pc:picChg>
      </pc:sldChg>
      <pc:sldChg chg="modSp mod">
        <pc:chgData name="L'aShawn Dallas" userId="1c21da55-1342-4304-b618-1643becbd6c6" providerId="ADAL" clId="{EBBAAA09-FC79-4D4B-971A-AC0FE6B18031}" dt="2025-01-30T21:29:35.883" v="20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EBBAAA09-FC79-4D4B-971A-AC0FE6B18031}" dt="2025-01-30T21:29:32.219" v="17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29:35.883" v="20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EBBAAA09-FC79-4D4B-971A-AC0FE6B18031}" dt="2025-01-31T20:23:22.860" v="405" actId="14100"/>
        <pc:sldMkLst>
          <pc:docMk/>
          <pc:sldMk cId="193907940" sldId="530"/>
        </pc:sldMkLst>
        <pc:spChg chg="mod">
          <ac:chgData name="L'aShawn Dallas" userId="1c21da55-1342-4304-b618-1643becbd6c6" providerId="ADAL" clId="{EBBAAA09-FC79-4D4B-971A-AC0FE6B18031}" dt="2025-01-30T21:34:13.526" v="128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4:16.663" v="131" actId="20577"/>
          <ac:spMkLst>
            <pc:docMk/>
            <pc:sldMk cId="193907940" sldId="530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12:30.729" v="358" actId="1076"/>
          <ac:spMkLst>
            <pc:docMk/>
            <pc:sldMk cId="193907940" sldId="530"/>
            <ac:spMk id="7" creationId="{1E1BDA14-087C-9A22-A3CF-8CBA8B55C2B5}"/>
          </ac:spMkLst>
        </pc:spChg>
        <pc:spChg chg="add mod">
          <ac:chgData name="L'aShawn Dallas" userId="1c21da55-1342-4304-b618-1643becbd6c6" providerId="ADAL" clId="{EBBAAA09-FC79-4D4B-971A-AC0FE6B18031}" dt="2025-01-31T14:12:50.463" v="363" actId="1076"/>
          <ac:spMkLst>
            <pc:docMk/>
            <pc:sldMk cId="193907940" sldId="530"/>
            <ac:spMk id="8" creationId="{BBEEA852-6E34-2DC2-879C-02A2AFCE16FA}"/>
          </ac:spMkLst>
        </pc:spChg>
        <pc:spChg chg="mod">
          <ac:chgData name="L'aShawn Dallas" userId="1c21da55-1342-4304-b618-1643becbd6c6" providerId="ADAL" clId="{EBBAAA09-FC79-4D4B-971A-AC0FE6B18031}" dt="2025-01-30T21:34:22.099" v="133" actId="6549"/>
          <ac:spMkLst>
            <pc:docMk/>
            <pc:sldMk cId="193907940" sldId="530"/>
            <ac:spMk id="17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4:19.777" v="132" actId="6549"/>
          <ac:spMkLst>
            <pc:docMk/>
            <pc:sldMk cId="193907940" sldId="530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3:22.860" v="405" actId="14100"/>
          <ac:picMkLst>
            <pc:docMk/>
            <pc:sldMk cId="193907940" sldId="530"/>
            <ac:picMk id="6" creationId="{E0927CB9-D171-A049-515B-C999431BAE03}"/>
          </ac:picMkLst>
        </pc:picChg>
        <pc:picChg chg="del">
          <ac:chgData name="L'aShawn Dallas" userId="1c21da55-1342-4304-b618-1643becbd6c6" providerId="ADAL" clId="{EBBAAA09-FC79-4D4B-971A-AC0FE6B18031}" dt="2025-01-30T21:34:23.038" v="134" actId="478"/>
          <ac:picMkLst>
            <pc:docMk/>
            <pc:sldMk cId="193907940" sldId="530"/>
            <ac:picMk id="13" creationId="{F039CAF3-E931-D25A-046C-3E951A7733A3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0:28.145" v="389" actId="14100"/>
        <pc:sldMkLst>
          <pc:docMk/>
          <pc:sldMk cId="3877830747" sldId="531"/>
        </pc:sldMkLst>
        <pc:spChg chg="mod">
          <ac:chgData name="L'aShawn Dallas" userId="1c21da55-1342-4304-b618-1643becbd6c6" providerId="ADAL" clId="{EBBAAA09-FC79-4D4B-971A-AC0FE6B18031}" dt="2025-01-30T21:34:34.175" v="139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4:45.342" v="145" actId="20577"/>
          <ac:spMkLst>
            <pc:docMk/>
            <pc:sldMk cId="3877830747" sldId="531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13:26.274" v="369" actId="1076"/>
          <ac:spMkLst>
            <pc:docMk/>
            <pc:sldMk cId="3877830747" sldId="531"/>
            <ac:spMk id="7" creationId="{41F71F55-26E6-3C28-28CC-DCEC540347DD}"/>
          </ac:spMkLst>
        </pc:spChg>
        <pc:spChg chg="add mod">
          <ac:chgData name="L'aShawn Dallas" userId="1c21da55-1342-4304-b618-1643becbd6c6" providerId="ADAL" clId="{EBBAAA09-FC79-4D4B-971A-AC0FE6B18031}" dt="2025-01-31T14:13:48.113" v="374" actId="1076"/>
          <ac:spMkLst>
            <pc:docMk/>
            <pc:sldMk cId="3877830747" sldId="531"/>
            <ac:spMk id="8" creationId="{688E3CED-77C5-5CBB-BFC3-967DC0A52DF4}"/>
          </ac:spMkLst>
        </pc:spChg>
        <pc:spChg chg="mod">
          <ac:chgData name="L'aShawn Dallas" userId="1c21da55-1342-4304-b618-1643becbd6c6" providerId="ADAL" clId="{EBBAAA09-FC79-4D4B-971A-AC0FE6B18031}" dt="2025-01-30T21:34:41.282" v="141" actId="6549"/>
          <ac:spMkLst>
            <pc:docMk/>
            <pc:sldMk cId="3877830747" sldId="531"/>
            <ac:spMk id="17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4:42.801" v="142" actId="6549"/>
          <ac:spMkLst>
            <pc:docMk/>
            <pc:sldMk cId="3877830747" sldId="531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0:28.145" v="389" actId="14100"/>
          <ac:picMkLst>
            <pc:docMk/>
            <pc:sldMk cId="3877830747" sldId="531"/>
            <ac:picMk id="6" creationId="{7ADADD01-98E9-EB46-CE81-7B7DC4A1B815}"/>
          </ac:picMkLst>
        </pc:picChg>
        <pc:picChg chg="del">
          <ac:chgData name="L'aShawn Dallas" userId="1c21da55-1342-4304-b618-1643becbd6c6" providerId="ADAL" clId="{EBBAAA09-FC79-4D4B-971A-AC0FE6B18031}" dt="2025-01-30T21:34:36.687" v="140" actId="478"/>
          <ac:picMkLst>
            <pc:docMk/>
            <pc:sldMk cId="3877830747" sldId="531"/>
            <ac:picMk id="11" creationId="{A939E328-4CB0-FA05-4ABD-474BA37388C3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0:50.691" v="391" actId="14100"/>
        <pc:sldMkLst>
          <pc:docMk/>
          <pc:sldMk cId="1464114558" sldId="532"/>
        </pc:sldMkLst>
        <pc:spChg chg="mod">
          <ac:chgData name="L'aShawn Dallas" userId="1c21da55-1342-4304-b618-1643becbd6c6" providerId="ADAL" clId="{EBBAAA09-FC79-4D4B-971A-AC0FE6B18031}" dt="2025-01-30T21:34:58.384" v="151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5:05.416" v="155" actId="20577"/>
          <ac:spMkLst>
            <pc:docMk/>
            <pc:sldMk cId="1464114558" sldId="532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14:24.882" v="379" actId="1076"/>
          <ac:spMkLst>
            <pc:docMk/>
            <pc:sldMk cId="1464114558" sldId="532"/>
            <ac:spMk id="7" creationId="{E974A61E-AB72-44F3-E699-55756C695D6A}"/>
          </ac:spMkLst>
        </pc:spChg>
        <pc:spChg chg="add mod">
          <ac:chgData name="L'aShawn Dallas" userId="1c21da55-1342-4304-b618-1643becbd6c6" providerId="ADAL" clId="{EBBAAA09-FC79-4D4B-971A-AC0FE6B18031}" dt="2025-01-31T14:14:46" v="384" actId="1076"/>
          <ac:spMkLst>
            <pc:docMk/>
            <pc:sldMk cId="1464114558" sldId="532"/>
            <ac:spMk id="8" creationId="{A14A598C-9406-3759-AA47-78709B5EF9BA}"/>
          </ac:spMkLst>
        </pc:spChg>
        <pc:spChg chg="mod">
          <ac:chgData name="L'aShawn Dallas" userId="1c21da55-1342-4304-b618-1643becbd6c6" providerId="ADAL" clId="{EBBAAA09-FC79-4D4B-971A-AC0FE6B18031}" dt="2025-01-30T21:35:08.439" v="156" actId="20577"/>
          <ac:spMkLst>
            <pc:docMk/>
            <pc:sldMk cId="1464114558" sldId="532"/>
            <ac:spMk id="17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5:11.127" v="157" actId="20577"/>
          <ac:spMkLst>
            <pc:docMk/>
            <pc:sldMk cId="1464114558" sldId="532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0:50.691" v="391" actId="14100"/>
          <ac:picMkLst>
            <pc:docMk/>
            <pc:sldMk cId="1464114558" sldId="532"/>
            <ac:picMk id="6" creationId="{382DB95C-7851-C0F3-5141-4A406A6ED1A4}"/>
          </ac:picMkLst>
        </pc:picChg>
        <pc:picChg chg="del">
          <ac:chgData name="L'aShawn Dallas" userId="1c21da55-1342-4304-b618-1643becbd6c6" providerId="ADAL" clId="{EBBAAA09-FC79-4D4B-971A-AC0FE6B18031}" dt="2025-01-30T21:35:00.479" v="152" actId="478"/>
          <ac:picMkLst>
            <pc:docMk/>
            <pc:sldMk cId="1464114558" sldId="532"/>
            <ac:picMk id="11" creationId="{3E52FB2D-7F84-49B7-4D65-257422BDD3AD}"/>
          </ac:picMkLst>
        </pc:picChg>
      </pc:sldChg>
      <pc:sldChg chg="modSp mod">
        <pc:chgData name="L'aShawn Dallas" userId="1c21da55-1342-4304-b618-1643becbd6c6" providerId="ADAL" clId="{EBBAAA09-FC79-4D4B-971A-AC0FE6B18031}" dt="2025-01-30T21:30:04.805" v="29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EBBAAA09-FC79-4D4B-971A-AC0FE6B18031}" dt="2025-01-30T21:30:00.827" v="26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0:04.805" v="29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EBBAAA09-FC79-4D4B-971A-AC0FE6B18031}" dt="2025-01-31T20:23:05.124" v="401" actId="14100"/>
        <pc:sldMkLst>
          <pc:docMk/>
          <pc:sldMk cId="537436032" sldId="534"/>
        </pc:sldMkLst>
        <pc:spChg chg="mod">
          <ac:chgData name="L'aShawn Dallas" userId="1c21da55-1342-4304-b618-1643becbd6c6" providerId="ADAL" clId="{EBBAAA09-FC79-4D4B-971A-AC0FE6B18031}" dt="2025-01-30T21:33:06.205" v="93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3:10.453" v="97" actId="20577"/>
          <ac:spMkLst>
            <pc:docMk/>
            <pc:sldMk cId="537436032" sldId="534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20:19:53.182" v="388" actId="1076"/>
          <ac:spMkLst>
            <pc:docMk/>
            <pc:sldMk cId="537436032" sldId="534"/>
            <ac:spMk id="7" creationId="{E9805F89-9C37-4686-DB96-95BD8380AAD6}"/>
          </ac:spMkLst>
        </pc:spChg>
        <pc:spChg chg="add mod">
          <ac:chgData name="L'aShawn Dallas" userId="1c21da55-1342-4304-b618-1643becbd6c6" providerId="ADAL" clId="{EBBAAA09-FC79-4D4B-971A-AC0FE6B18031}" dt="2025-01-31T14:09:29.436" v="332" actId="1076"/>
          <ac:spMkLst>
            <pc:docMk/>
            <pc:sldMk cId="537436032" sldId="534"/>
            <ac:spMk id="8" creationId="{DF3DA71F-2657-67F5-6811-307D3E07A33F}"/>
          </ac:spMkLst>
        </pc:spChg>
        <pc:spChg chg="mod">
          <ac:chgData name="L'aShawn Dallas" userId="1c21da55-1342-4304-b618-1643becbd6c6" providerId="ADAL" clId="{EBBAAA09-FC79-4D4B-971A-AC0FE6B18031}" dt="2025-01-30T21:33:19.688" v="98" actId="6549"/>
          <ac:spMkLst>
            <pc:docMk/>
            <pc:sldMk cId="537436032" sldId="534"/>
            <ac:spMk id="17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3:21.448" v="99" actId="6549"/>
          <ac:spMkLst>
            <pc:docMk/>
            <pc:sldMk cId="537436032" sldId="534"/>
            <ac:spMk id="18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1T13:52:59.116" v="212" actId="1076"/>
          <ac:spMkLst>
            <pc:docMk/>
            <pc:sldMk cId="537436032" sldId="534"/>
            <ac:spMk id="21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3:05.124" v="401" actId="14100"/>
          <ac:picMkLst>
            <pc:docMk/>
            <pc:sldMk cId="537436032" sldId="534"/>
            <ac:picMk id="6" creationId="{87DE4C96-55DE-4BC8-3B64-28874F647CB5}"/>
          </ac:picMkLst>
        </pc:picChg>
        <pc:picChg chg="del">
          <ac:chgData name="L'aShawn Dallas" userId="1c21da55-1342-4304-b618-1643becbd6c6" providerId="ADAL" clId="{EBBAAA09-FC79-4D4B-971A-AC0FE6B18031}" dt="2025-01-30T21:33:08.133" v="94" actId="478"/>
          <ac:picMkLst>
            <pc:docMk/>
            <pc:sldMk cId="537436032" sldId="534"/>
            <ac:picMk id="9" creationId="{6ED22A68-AACD-4735-3B6F-D7EA153DDCAC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3:12.013" v="402" actId="14100"/>
        <pc:sldMkLst>
          <pc:docMk/>
          <pc:sldMk cId="2793403714" sldId="535"/>
        </pc:sldMkLst>
        <pc:spChg chg="mod">
          <ac:chgData name="L'aShawn Dallas" userId="1c21da55-1342-4304-b618-1643becbd6c6" providerId="ADAL" clId="{EBBAAA09-FC79-4D4B-971A-AC0FE6B18031}" dt="2025-01-30T21:33:33.500" v="105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3:38.244" v="108" actId="20577"/>
          <ac:spMkLst>
            <pc:docMk/>
            <pc:sldMk cId="2793403714" sldId="535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10:01.996" v="337" actId="1076"/>
          <ac:spMkLst>
            <pc:docMk/>
            <pc:sldMk cId="2793403714" sldId="535"/>
            <ac:spMk id="7" creationId="{1091304D-78A1-9E44-0DC0-F4E36BAE7E7E}"/>
          </ac:spMkLst>
        </pc:spChg>
        <pc:spChg chg="add mod">
          <ac:chgData name="L'aShawn Dallas" userId="1c21da55-1342-4304-b618-1643becbd6c6" providerId="ADAL" clId="{EBBAAA09-FC79-4D4B-971A-AC0FE6B18031}" dt="2025-01-31T20:22:18.517" v="394" actId="1076"/>
          <ac:spMkLst>
            <pc:docMk/>
            <pc:sldMk cId="2793403714" sldId="535"/>
            <ac:spMk id="8" creationId="{0B0404D2-0C79-2FAC-CFB9-1DA2F6949100}"/>
          </ac:spMkLst>
        </pc:spChg>
        <pc:spChg chg="mod">
          <ac:chgData name="L'aShawn Dallas" userId="1c21da55-1342-4304-b618-1643becbd6c6" providerId="ADAL" clId="{EBBAAA09-FC79-4D4B-971A-AC0FE6B18031}" dt="2025-01-30T21:33:43.456" v="109" actId="6549"/>
          <ac:spMkLst>
            <pc:docMk/>
            <pc:sldMk cId="2793403714" sldId="535"/>
            <ac:spMk id="17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3:45.543" v="110" actId="6549"/>
          <ac:spMkLst>
            <pc:docMk/>
            <pc:sldMk cId="2793403714" sldId="535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3:12.013" v="402" actId="14100"/>
          <ac:picMkLst>
            <pc:docMk/>
            <pc:sldMk cId="2793403714" sldId="535"/>
            <ac:picMk id="6" creationId="{4F81B9DD-519F-1401-BEB3-DB1417158FEE}"/>
          </ac:picMkLst>
        </pc:picChg>
        <pc:picChg chg="del">
          <ac:chgData name="L'aShawn Dallas" userId="1c21da55-1342-4304-b618-1643becbd6c6" providerId="ADAL" clId="{EBBAAA09-FC79-4D4B-971A-AC0FE6B18031}" dt="2025-01-30T21:33:30.493" v="103" actId="478"/>
          <ac:picMkLst>
            <pc:docMk/>
            <pc:sldMk cId="2793403714" sldId="535"/>
            <ac:picMk id="7" creationId="{8E8DD487-4592-DD06-4F09-4FFC2719CCCF}"/>
          </ac:picMkLst>
        </pc:picChg>
      </pc:sldChg>
      <pc:sldChg chg="addSp delSp modSp mod">
        <pc:chgData name="L'aShawn Dallas" userId="1c21da55-1342-4304-b618-1643becbd6c6" providerId="ADAL" clId="{EBBAAA09-FC79-4D4B-971A-AC0FE6B18031}" dt="2025-01-31T20:23:17.426" v="404" actId="14100"/>
        <pc:sldMkLst>
          <pc:docMk/>
          <pc:sldMk cId="3260400506" sldId="536"/>
        </pc:sldMkLst>
        <pc:spChg chg="mod">
          <ac:chgData name="L'aShawn Dallas" userId="1c21da55-1342-4304-b618-1643becbd6c6" providerId="ADAL" clId="{EBBAAA09-FC79-4D4B-971A-AC0FE6B18031}" dt="2025-01-30T21:33:56.398" v="116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3:59.534" v="119" actId="20577"/>
          <ac:spMkLst>
            <pc:docMk/>
            <pc:sldMk cId="3260400506" sldId="536"/>
            <ac:spMk id="3" creationId="{00000000-0000-0000-0000-000000000000}"/>
          </ac:spMkLst>
        </pc:spChg>
        <pc:spChg chg="add mod">
          <ac:chgData name="L'aShawn Dallas" userId="1c21da55-1342-4304-b618-1643becbd6c6" providerId="ADAL" clId="{EBBAAA09-FC79-4D4B-971A-AC0FE6B18031}" dt="2025-01-31T14:11:09.541" v="348" actId="1076"/>
          <ac:spMkLst>
            <pc:docMk/>
            <pc:sldMk cId="3260400506" sldId="536"/>
            <ac:spMk id="7" creationId="{ED75CC0B-4BE6-B50A-4805-097B9D2E6FFD}"/>
          </ac:spMkLst>
        </pc:spChg>
        <pc:spChg chg="add mod">
          <ac:chgData name="L'aShawn Dallas" userId="1c21da55-1342-4304-b618-1643becbd6c6" providerId="ADAL" clId="{EBBAAA09-FC79-4D4B-971A-AC0FE6B18031}" dt="2025-01-31T14:11:30.124" v="353" actId="1076"/>
          <ac:spMkLst>
            <pc:docMk/>
            <pc:sldMk cId="3260400506" sldId="536"/>
            <ac:spMk id="8" creationId="{D11838CF-0719-0DF5-06F0-D4D4370BAB27}"/>
          </ac:spMkLst>
        </pc:spChg>
        <pc:spChg chg="mod">
          <ac:chgData name="L'aShawn Dallas" userId="1c21da55-1342-4304-b618-1643becbd6c6" providerId="ADAL" clId="{EBBAAA09-FC79-4D4B-971A-AC0FE6B18031}" dt="2025-01-30T21:34:03.615" v="121" actId="6549"/>
          <ac:spMkLst>
            <pc:docMk/>
            <pc:sldMk cId="3260400506" sldId="536"/>
            <ac:spMk id="17" creationId="{00000000-0000-0000-0000-000000000000}"/>
          </ac:spMkLst>
        </pc:spChg>
        <pc:spChg chg="mod">
          <ac:chgData name="L'aShawn Dallas" userId="1c21da55-1342-4304-b618-1643becbd6c6" providerId="ADAL" clId="{EBBAAA09-FC79-4D4B-971A-AC0FE6B18031}" dt="2025-01-30T21:34:04.729" v="122" actId="6549"/>
          <ac:spMkLst>
            <pc:docMk/>
            <pc:sldMk cId="3260400506" sldId="536"/>
            <ac:spMk id="18" creationId="{00000000-0000-0000-0000-000000000000}"/>
          </ac:spMkLst>
        </pc:spChg>
        <pc:picChg chg="add mod">
          <ac:chgData name="L'aShawn Dallas" userId="1c21da55-1342-4304-b618-1643becbd6c6" providerId="ADAL" clId="{EBBAAA09-FC79-4D4B-971A-AC0FE6B18031}" dt="2025-01-31T20:23:17.426" v="404" actId="14100"/>
          <ac:picMkLst>
            <pc:docMk/>
            <pc:sldMk cId="3260400506" sldId="536"/>
            <ac:picMk id="6" creationId="{426BCEA4-829B-4AC0-CDD8-5ACBBBD68A36}"/>
          </ac:picMkLst>
        </pc:picChg>
        <pc:picChg chg="del">
          <ac:chgData name="L'aShawn Dallas" userId="1c21da55-1342-4304-b618-1643becbd6c6" providerId="ADAL" clId="{EBBAAA09-FC79-4D4B-971A-AC0FE6B18031}" dt="2025-01-30T21:34:01.285" v="120" actId="478"/>
          <ac:picMkLst>
            <pc:docMk/>
            <pc:sldMk cId="3260400506" sldId="536"/>
            <ac:picMk id="7" creationId="{175161CB-F746-C8D9-CB25-C03CF27C2A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313B9-DFC8-9975-D6AA-435C3EB386E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E2125CE3-F1A8-F97A-F3CE-F0C0264B3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21, 2024 / </a:t>
            </a:r>
            <a:r>
              <a:rPr lang="en-US" sz="1600" dirty="0"/>
              <a:t>21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23, 2024 / 23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05F89-9C37-4686-DB96-95BD8380AAD6}"/>
              </a:ext>
            </a:extLst>
          </p:cNvPr>
          <p:cNvSpPr txBox="1"/>
          <p:nvPr/>
        </p:nvSpPr>
        <p:spPr>
          <a:xfrm>
            <a:off x="6448272" y="3308350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DA71F-2657-67F5-6811-307D3E07A33F}"/>
              </a:ext>
            </a:extLst>
          </p:cNvPr>
          <p:cNvSpPr txBox="1"/>
          <p:nvPr/>
        </p:nvSpPr>
        <p:spPr>
          <a:xfrm>
            <a:off x="6439991" y="37809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9" name="Picture 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95B05A8D-70C0-9532-D520-3F64A7FAE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6" y="1399179"/>
            <a:ext cx="5297283" cy="33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23, 2024 / 23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304D-78A1-9E44-0DC0-F4E36BAE7E7E}"/>
              </a:ext>
            </a:extLst>
          </p:cNvPr>
          <p:cNvSpPr txBox="1"/>
          <p:nvPr/>
        </p:nvSpPr>
        <p:spPr>
          <a:xfrm>
            <a:off x="6502795" y="3328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404D2-0C79-2FAC-CFB9-1DA2F6949100}"/>
              </a:ext>
            </a:extLst>
          </p:cNvPr>
          <p:cNvSpPr txBox="1"/>
          <p:nvPr/>
        </p:nvSpPr>
        <p:spPr>
          <a:xfrm>
            <a:off x="6493551" y="37989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9" name="Picture 8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4098BE09-F227-CE4E-3625-DF295F9C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1" y="1311790"/>
            <a:ext cx="5246337" cy="33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23, 2024 / 23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75CC0B-4BE6-B50A-4805-097B9D2E6FFD}"/>
              </a:ext>
            </a:extLst>
          </p:cNvPr>
          <p:cNvSpPr txBox="1"/>
          <p:nvPr/>
        </p:nvSpPr>
        <p:spPr>
          <a:xfrm>
            <a:off x="6463020" y="3293473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838CF-0719-0DF5-06F0-D4D4370BAB27}"/>
              </a:ext>
            </a:extLst>
          </p:cNvPr>
          <p:cNvSpPr txBox="1"/>
          <p:nvPr/>
        </p:nvSpPr>
        <p:spPr>
          <a:xfrm>
            <a:off x="6475273" y="37715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9" name="Picture 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EBF459D4-D404-0447-DF6C-6C6597C9D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8" y="1281097"/>
            <a:ext cx="5423878" cy="344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308F0C92-1540-CDB2-1FB4-EEBC411EF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24, 2024 / 24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24, 2024 / 24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BDA14-087C-9A22-A3CF-8CBA8B55C2B5}"/>
              </a:ext>
            </a:extLst>
          </p:cNvPr>
          <p:cNvSpPr txBox="1"/>
          <p:nvPr/>
        </p:nvSpPr>
        <p:spPr>
          <a:xfrm>
            <a:off x="6444473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EEA852-6E34-2DC2-879C-02A2AFCE16FA}"/>
              </a:ext>
            </a:extLst>
          </p:cNvPr>
          <p:cNvSpPr txBox="1"/>
          <p:nvPr/>
        </p:nvSpPr>
        <p:spPr>
          <a:xfrm>
            <a:off x="6439049" y="37560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9" name="Picture 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A312A4F5-E510-C2E2-25C4-715B07767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1" y="1117301"/>
            <a:ext cx="5754774" cy="365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24, 2024 / 24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donnée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sz="1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 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71F55-26E6-3C28-28CC-DCEC540347DD}"/>
              </a:ext>
            </a:extLst>
          </p:cNvPr>
          <p:cNvSpPr txBox="1"/>
          <p:nvPr/>
        </p:nvSpPr>
        <p:spPr>
          <a:xfrm>
            <a:off x="6421387" y="3309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8E3CED-77C5-5CBB-BFC3-967DC0A52DF4}"/>
              </a:ext>
            </a:extLst>
          </p:cNvPr>
          <p:cNvSpPr txBox="1"/>
          <p:nvPr/>
        </p:nvSpPr>
        <p:spPr>
          <a:xfrm>
            <a:off x="6432550" y="3762818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9" name="Picture 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73F798FA-4FB6-469F-02D1-E13708AFE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6" y="1396867"/>
            <a:ext cx="5477470" cy="34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24, 2024 / 24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4A61E-AB72-44F3-E699-55756C695D6A}"/>
              </a:ext>
            </a:extLst>
          </p:cNvPr>
          <p:cNvSpPr txBox="1"/>
          <p:nvPr/>
        </p:nvSpPr>
        <p:spPr>
          <a:xfrm>
            <a:off x="6457086" y="3308531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4A598C-9406-3759-AA47-78709B5EF9BA}"/>
              </a:ext>
            </a:extLst>
          </p:cNvPr>
          <p:cNvSpPr txBox="1"/>
          <p:nvPr/>
        </p:nvSpPr>
        <p:spPr>
          <a:xfrm>
            <a:off x="6505875" y="3789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9" name="Picture 8" descr="A graph with different colored stripes&#10;&#10;AI-generated content may be incorrect.">
            <a:extLst>
              <a:ext uri="{FF2B5EF4-FFF2-40B4-BE49-F238E27FC236}">
                <a16:creationId xmlns:a16="http://schemas.microsoft.com/office/drawing/2014/main" id="{5B0DEB82-3D5E-E099-8B67-34E35A095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4216"/>
            <a:ext cx="5441087" cy="34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63EA-C184-7AEA-2041-3C275CF0A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B576B539-AB00-8608-A2B0-C7111E0B9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31B04-B3C8-4800-EDF3-3664C58A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25, 2024 / 25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6FA0-EC01-4920-5A4D-7AA4E462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35D11C8D-A777-29A5-B4BD-5DB80B4FE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8A64EABC-BBCE-3CA8-2E79-7AF52C93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8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03E13-1B80-94D0-9AAB-1E92C4BD0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67B2-510E-8BAC-A558-CE687B95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25, 2024 / 25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3B8EE-CD87-91CB-FD30-00FBE8F9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B2207761-46C6-7C51-5391-973391107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E591837D-7D88-12E1-CB76-6A37B50F5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365F330-D754-D642-A702-520527D06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5683C190-FF12-7FBF-B95C-4703E7D77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32C160D-70A5-3D87-8BDB-71C381BB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CA499C63-D9C8-77BE-BED0-B42E9E164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2A1AF45E-397B-0BE8-C025-D6CD0627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AC24A316-99A4-4B92-5804-FC91B73C8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50E061F-BAEE-7B28-1E4B-2D0648039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126DD-1713-3948-B467-054328D4745F}"/>
              </a:ext>
            </a:extLst>
          </p:cNvPr>
          <p:cNvSpPr txBox="1"/>
          <p:nvPr/>
        </p:nvSpPr>
        <p:spPr>
          <a:xfrm>
            <a:off x="6433523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DCC28-D720-B7E9-CCD1-3221813FEC12}"/>
              </a:ext>
            </a:extLst>
          </p:cNvPr>
          <p:cNvSpPr txBox="1"/>
          <p:nvPr/>
        </p:nvSpPr>
        <p:spPr>
          <a:xfrm>
            <a:off x="6433523" y="37671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6" name="Picture 5" descr="A graph of a chart&#10;&#10;AI-generated content may be incorrect.">
            <a:extLst>
              <a:ext uri="{FF2B5EF4-FFF2-40B4-BE49-F238E27FC236}">
                <a16:creationId xmlns:a16="http://schemas.microsoft.com/office/drawing/2014/main" id="{A158C836-1D1C-40D8-0EE6-322BA8981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2" y="1143000"/>
            <a:ext cx="5569069" cy="350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09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7FE40-9949-B472-051E-3C732434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86923-921B-A3F6-BB42-115EC5A9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25, 2024 / 25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6A239-3F87-63D5-B1B2-EB633AF5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10927AB2-8495-DAA3-D108-C0DA5783D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2E55559-FCA0-CD68-C3AF-95EBC31E3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493202E8-CEBA-D5A9-9BCD-54EF3FA51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56CE6EFB-F782-6D74-154E-13ACA3415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40DA94F7-A57D-B7F7-3888-527782AB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ECD71515-1437-EC70-AB5F-5366E05D7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0A0C9514-B228-FEBE-7745-AE25C158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9930551-AE29-98D8-9766-988539174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0493DE67-12F2-B859-5B2F-737657E41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8E239-7A0B-DCFA-8590-15A0F495A464}"/>
              </a:ext>
            </a:extLst>
          </p:cNvPr>
          <p:cNvSpPr txBox="1"/>
          <p:nvPr/>
        </p:nvSpPr>
        <p:spPr>
          <a:xfrm>
            <a:off x="6448272" y="3308350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DDB2D-A824-91F2-D3F0-26AF101BE1DA}"/>
              </a:ext>
            </a:extLst>
          </p:cNvPr>
          <p:cNvSpPr txBox="1"/>
          <p:nvPr/>
        </p:nvSpPr>
        <p:spPr>
          <a:xfrm>
            <a:off x="6448272" y="3767106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pic>
        <p:nvPicPr>
          <p:cNvPr id="6" name="Picture 5" descr="A graph showing the different colors of the same color&#10;&#10;AI-generated content may be incorrect.">
            <a:extLst>
              <a:ext uri="{FF2B5EF4-FFF2-40B4-BE49-F238E27FC236}">
                <a16:creationId xmlns:a16="http://schemas.microsoft.com/office/drawing/2014/main" id="{623D8580-893B-442C-6568-E17450D5B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9" y="1039653"/>
            <a:ext cx="6012102" cy="37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21, 2024 / </a:t>
            </a:r>
            <a:r>
              <a:rPr lang="en-US" sz="1600" dirty="0"/>
              <a:t>21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61188" y="3780911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CA6413-4C81-579F-F4BF-CFC21CF10160}"/>
              </a:ext>
            </a:extLst>
          </p:cNvPr>
          <p:cNvSpPr txBox="1"/>
          <p:nvPr/>
        </p:nvSpPr>
        <p:spPr>
          <a:xfrm>
            <a:off x="6460292" y="32987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1C4FB-08EF-DCAA-C50E-42CC71F18A8D}"/>
              </a:ext>
            </a:extLst>
          </p:cNvPr>
          <p:cNvSpPr txBox="1"/>
          <p:nvPr/>
        </p:nvSpPr>
        <p:spPr>
          <a:xfrm>
            <a:off x="6498500" y="37715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11" name="Picture 10" descr="A graph of a number of different colored lines&#10;&#10;AI-generated content may be incorrect.">
            <a:extLst>
              <a:ext uri="{FF2B5EF4-FFF2-40B4-BE49-F238E27FC236}">
                <a16:creationId xmlns:a16="http://schemas.microsoft.com/office/drawing/2014/main" id="{F6FDB437-8759-677B-E2AD-AEEF8C0B4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5" y="1211870"/>
            <a:ext cx="6200465" cy="385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232C0-7D7A-41CE-EDF5-AC8563006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C064-487B-4B73-0A9D-FA4AB6BB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25, 2024 / 25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A0297-33D9-1833-2A15-15DD88BD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A8FC0553-D309-CFEE-B56C-B82C57D0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F56F29D-D56C-7511-1A78-7E1AB33A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184A6430-E23B-851D-1CA7-92B851A9F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B80B57-952D-1E3A-3B8A-D8D59A42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8C0AB008-1161-6894-668C-EB40AF35D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B2DD050-A248-53A7-BA39-96C3E5D45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D57330CA-783E-8816-5DFD-0A3E075E7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AEC11D5F-F9DD-613F-131C-70B36069F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C4515C19-ED84-7D97-91BD-DE62557B1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87135-63B8-6D8D-C680-F419E31B0BC7}"/>
              </a:ext>
            </a:extLst>
          </p:cNvPr>
          <p:cNvSpPr txBox="1"/>
          <p:nvPr/>
        </p:nvSpPr>
        <p:spPr>
          <a:xfrm>
            <a:off x="6439991" y="33095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428B5F-2CFE-00A5-175D-F3CD29B3B1A5}"/>
              </a:ext>
            </a:extLst>
          </p:cNvPr>
          <p:cNvSpPr txBox="1"/>
          <p:nvPr/>
        </p:nvSpPr>
        <p:spPr>
          <a:xfrm>
            <a:off x="6518996" y="3770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8C5B8E70-2DF7-8258-5F7E-3AF3C578B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36666"/>
            <a:ext cx="5478749" cy="34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12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21, 2024 / </a:t>
            </a:r>
            <a:r>
              <a:rPr lang="en-US" sz="1600" dirty="0"/>
              <a:t>21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D0810-1A1A-7CD6-F333-177AEBF65A2E}"/>
              </a:ext>
            </a:extLst>
          </p:cNvPr>
          <p:cNvSpPr txBox="1"/>
          <p:nvPr/>
        </p:nvSpPr>
        <p:spPr>
          <a:xfrm>
            <a:off x="6436988" y="328229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E3874-68C0-4E2D-AB2C-57B5FE63EB90}"/>
              </a:ext>
            </a:extLst>
          </p:cNvPr>
          <p:cNvSpPr txBox="1"/>
          <p:nvPr/>
        </p:nvSpPr>
        <p:spPr>
          <a:xfrm>
            <a:off x="6466243" y="377157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9" name="Picture 8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524D23FB-8056-693E-9D33-3E23521ED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77" y="1087820"/>
            <a:ext cx="6261661" cy="39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6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21, 2024 / </a:t>
            </a:r>
            <a:r>
              <a:rPr lang="en-US" sz="1600" dirty="0"/>
              <a:t>21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5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93C99-DC70-5F82-9239-69ED02A24879}"/>
              </a:ext>
            </a:extLst>
          </p:cNvPr>
          <p:cNvSpPr txBox="1"/>
          <p:nvPr/>
        </p:nvSpPr>
        <p:spPr>
          <a:xfrm>
            <a:off x="6435191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7" name="Picture 6" descr="A graph showing the temperature of a month&#10;&#10;AI-generated content may be incorrect.">
            <a:extLst>
              <a:ext uri="{FF2B5EF4-FFF2-40B4-BE49-F238E27FC236}">
                <a16:creationId xmlns:a16="http://schemas.microsoft.com/office/drawing/2014/main" id="{A38D7465-05E7-464A-8D56-87A25ADF3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82" y="1196493"/>
            <a:ext cx="5831434" cy="36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074F516D-35D9-DBAA-9F80-443A422CB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22 2024 / </a:t>
            </a:r>
            <a:r>
              <a:rPr lang="en-US" sz="1600" dirty="0"/>
              <a:t>22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22, 2024 / </a:t>
            </a:r>
            <a:r>
              <a:rPr lang="en-US" sz="1600" dirty="0"/>
              <a:t>22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04BB1-1A2A-0081-739C-256438C48861}"/>
              </a:ext>
            </a:extLst>
          </p:cNvPr>
          <p:cNvSpPr txBox="1"/>
          <p:nvPr/>
        </p:nvSpPr>
        <p:spPr>
          <a:xfrm>
            <a:off x="6431065" y="32954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ADB91-ED9A-B5D6-26E7-EBC6276EFC78}"/>
              </a:ext>
            </a:extLst>
          </p:cNvPr>
          <p:cNvSpPr txBox="1"/>
          <p:nvPr/>
        </p:nvSpPr>
        <p:spPr>
          <a:xfrm>
            <a:off x="6453188" y="3788655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</a:t>
            </a:r>
          </a:p>
        </p:txBody>
      </p:sp>
      <p:pic>
        <p:nvPicPr>
          <p:cNvPr id="9" name="Picture 8" descr="A graph showing the different colors of the same color&#10;&#10;AI-generated content may be incorrect.">
            <a:extLst>
              <a:ext uri="{FF2B5EF4-FFF2-40B4-BE49-F238E27FC236}">
                <a16:creationId xmlns:a16="http://schemas.microsoft.com/office/drawing/2014/main" id="{6EAFEC98-43B0-3CC1-E2F8-20892D748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7" y="1334109"/>
            <a:ext cx="5651652" cy="35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22, 2024 / </a:t>
            </a:r>
            <a:r>
              <a:rPr lang="en-US" sz="1600" dirty="0"/>
              <a:t>22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45E613-01D8-41E1-087C-1B1D7C75AA30}"/>
              </a:ext>
            </a:extLst>
          </p:cNvPr>
          <p:cNvSpPr txBox="1"/>
          <p:nvPr/>
        </p:nvSpPr>
        <p:spPr>
          <a:xfrm>
            <a:off x="6469343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47D5F-EDCB-C014-E640-6C86C12BD481}"/>
              </a:ext>
            </a:extLst>
          </p:cNvPr>
          <p:cNvSpPr txBox="1"/>
          <p:nvPr/>
        </p:nvSpPr>
        <p:spPr>
          <a:xfrm>
            <a:off x="6453188" y="3789920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093E8CE1-5991-C82C-B372-9B0FB66BA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5" y="1400668"/>
            <a:ext cx="5411625" cy="3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22, 2024 / </a:t>
            </a:r>
            <a:r>
              <a:rPr lang="en-US" sz="1600" dirty="0"/>
              <a:t>22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CCD17-E57E-C128-1C91-7D557C47B519}"/>
              </a:ext>
            </a:extLst>
          </p:cNvPr>
          <p:cNvSpPr txBox="1"/>
          <p:nvPr/>
        </p:nvSpPr>
        <p:spPr>
          <a:xfrm>
            <a:off x="6453188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6ADF27-6DAF-9647-BC09-8A978EBAF86A}"/>
              </a:ext>
            </a:extLst>
          </p:cNvPr>
          <p:cNvSpPr txBox="1"/>
          <p:nvPr/>
        </p:nvSpPr>
        <p:spPr>
          <a:xfrm>
            <a:off x="6439991" y="379458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9" name="Picture 8" descr="A graph of a graph&#10;&#10;AI-generated content may be incorrect.">
            <a:extLst>
              <a:ext uri="{FF2B5EF4-FFF2-40B4-BE49-F238E27FC236}">
                <a16:creationId xmlns:a16="http://schemas.microsoft.com/office/drawing/2014/main" id="{71523FB5-8695-A1FD-9B52-6BAC67705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2" y="1286900"/>
            <a:ext cx="5564321" cy="349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9B96107B-AB59-73AA-0D08-F40CF46E6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October 23, 2024 / 23</a:t>
            </a:r>
            <a:r>
              <a:rPr lang="en-US" sz="1600" dirty="0"/>
              <a:t> </a:t>
            </a:r>
            <a:r>
              <a:rPr lang="en-US" sz="1600" dirty="0" err="1"/>
              <a:t>octobre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2024/10/23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17224</TotalTime>
  <Words>1443</Words>
  <Application>Microsoft Office PowerPoint</Application>
  <PresentationFormat>On-screen Show (4:3)</PresentationFormat>
  <Paragraphs>336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October 21, 2024 / 21 octobre 2024</vt:lpstr>
      <vt:lpstr>Port Hope Site LTWMF  IGLTD du site de Port Hope October 21, 2024 / 21 octobre 2024</vt:lpstr>
      <vt:lpstr>Port Hope Site LTWMF  IGLTD du site de Port Hope October 21, 2024 / 21 octobre 2024</vt:lpstr>
      <vt:lpstr>Port Hope Site LTWMF  IGLTD du site de Port Hope October 21, 2024 / 21 octobre 2024</vt:lpstr>
      <vt:lpstr>Port Hope Site LTWMF  IGLTD du site de Port Hope October 22 2024 / 22 octobre 2024</vt:lpstr>
      <vt:lpstr>Port Hope Site LTWMF  IGLTD du site de Port Hope October 22, 2024 / 22 octobre 2024</vt:lpstr>
      <vt:lpstr>Port Hope Site LTWMF  IGLTD du site de Port Hope October 22, 2024 / 22 octobre 2024</vt:lpstr>
      <vt:lpstr>Port Hope Site LTWMF  IGLTD du site de Port Hope October 22, 2024 / 22 octobre 2024</vt:lpstr>
      <vt:lpstr>Port Hope Site LTWMF  IGLTD du site de Port Hope October 23, 2024 / 23 octobre 2024</vt:lpstr>
      <vt:lpstr>Port Hope Site LTWMF  IGLTD du site de Port Hope October 23, 2024 / 23 octobre 2024</vt:lpstr>
      <vt:lpstr>Port Hope Site LTWMF  IGLTD du site de Port Hope October 23, 2024 / 23 octobre 2024</vt:lpstr>
      <vt:lpstr>Port Hope Site LTWMF  IGLTD du site de Port Hope October 23, 2024 / 23 octobre 2024</vt:lpstr>
      <vt:lpstr>Port Hope Site LTWMF  IGLTD du site de Port Hope October 24, 2024 / 24 octobre 2024</vt:lpstr>
      <vt:lpstr>Port Hope Site LTWMF  IGLTD du site de Port Hope October 24, 2024 / 24 octobre 2024</vt:lpstr>
      <vt:lpstr>Port Hope Site LTWMF  IGLTD du site de Port Hope October 24, 2024 / 24 octobre 2024</vt:lpstr>
      <vt:lpstr>Port Hope Site LTWMF  IGLTD du site de Port Hope October 24, 2024 / 24 octobre 2024</vt:lpstr>
      <vt:lpstr>Port Hope Site LTWMF  IGLTD du site de Port Hope October 25, 2024 / 25 octobre 2024</vt:lpstr>
      <vt:lpstr>Port Hope Site LTWMF  IGLTD du site de Port Hope October 25, 2024 / 25 octobre 2024</vt:lpstr>
      <vt:lpstr>Port Hope Site LTWMF  IGLTD du site de Port Hope October 25, 2024 / 25 octobre 2024</vt:lpstr>
      <vt:lpstr>Port Hope Site LTWMF  IGLTD du site de Port Hope October 25, 2024 / 25 octobre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996</cp:revision>
  <cp:lastPrinted>2021-06-25T11:17:21Z</cp:lastPrinted>
  <dcterms:created xsi:type="dcterms:W3CDTF">2009-10-15T14:07:31Z</dcterms:created>
  <dcterms:modified xsi:type="dcterms:W3CDTF">2025-07-15T18:00:19Z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2025-07-15T17:37:35Z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057b52c1-9e36-4321-9953-7e64e2943275</vt:lpwstr>
  </property>
  <property fmtid="{D5CDD505-2E9C-101B-9397-08002B2CF9AE}" pid="9" name="MSIP_Label_047d1604-a11e-4c33-b65a-00a6c0f6fd4a_ContentBits">
    <vt:lpwstr>1</vt:lpwstr>
  </property>
  <property fmtid="{D5CDD505-2E9C-101B-9397-08002B2CF9AE}" pid="10" name="MSIP_Label_047d1604-a11e-4c33-b65a-00a6c0f6fd4a_Tag">
    <vt:lpwstr>10, 0, 1, 1</vt:lpwstr>
  </property>
  <property fmtid="{D5CDD505-2E9C-101B-9397-08002B2CF9AE}" pid="11" name="ClassificationContentMarkingHeaderLocations">
    <vt:lpwstr>Office Theme:5</vt:lpwstr>
  </property>
  <property fmtid="{D5CDD505-2E9C-101B-9397-08002B2CF9AE}" pid="12" name="ClassificationContentMarkingHeaderText">
    <vt:lpwstr>OFFICIAL USE ONLY / À USAGE EXCLUSIF</vt:lpwstr>
  </property>
</Properties>
</file>