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32" r:id="rId5"/>
    <p:sldId id="445" r:id="rId6"/>
    <p:sldId id="525" r:id="rId7"/>
    <p:sldId id="526" r:id="rId8"/>
    <p:sldId id="495" r:id="rId9"/>
    <p:sldId id="496" r:id="rId10"/>
    <p:sldId id="527" r:id="rId11"/>
    <p:sldId id="528" r:id="rId12"/>
    <p:sldId id="529" r:id="rId13"/>
    <p:sldId id="534" r:id="rId14"/>
    <p:sldId id="535" r:id="rId15"/>
    <p:sldId id="536" r:id="rId16"/>
    <p:sldId id="533" r:id="rId17"/>
    <p:sldId id="530" r:id="rId18"/>
    <p:sldId id="531" r:id="rId19"/>
    <p:sldId id="532" r:id="rId20"/>
    <p:sldId id="537" r:id="rId21"/>
    <p:sldId id="538" r:id="rId22"/>
    <p:sldId id="539" r:id="rId23"/>
    <p:sldId id="540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4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074"/>
    <a:srgbClr val="152074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7BD4F9-D009-43B2-AF2F-F83CBF9B40FC}" v="6" dt="2025-01-31T20:10:53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139" autoAdjust="0"/>
  </p:normalViewPr>
  <p:slideViewPr>
    <p:cSldViewPr>
      <p:cViewPr varScale="1">
        <p:scale>
          <a:sx n="105" d="100"/>
          <a:sy n="105" d="100"/>
        </p:scale>
        <p:origin x="14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700" y="-102"/>
      </p:cViewPr>
      <p:guideLst>
        <p:guide orient="horz" pos="3004"/>
        <p:guide pos="2304"/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'aShawn Dallas" userId="1c21da55-1342-4304-b618-1643becbd6c6" providerId="ADAL" clId="{8A7BD4F9-D009-43B2-AF2F-F83CBF9B40FC}"/>
    <pc:docChg chg="undo custSel modSld">
      <pc:chgData name="L'aShawn Dallas" userId="1c21da55-1342-4304-b618-1643becbd6c6" providerId="ADAL" clId="{8A7BD4F9-D009-43B2-AF2F-F83CBF9B40FC}" dt="2025-01-31T20:15:31.728" v="351" actId="1076"/>
      <pc:docMkLst>
        <pc:docMk/>
      </pc:docMkLst>
      <pc:sldChg chg="modSp mod">
        <pc:chgData name="L'aShawn Dallas" userId="1c21da55-1342-4304-b618-1643becbd6c6" providerId="ADAL" clId="{8A7BD4F9-D009-43B2-AF2F-F83CBF9B40FC}" dt="2025-01-30T20:23:46.936" v="5" actId="20577"/>
        <pc:sldMkLst>
          <pc:docMk/>
          <pc:sldMk cId="2388854712" sldId="432"/>
        </pc:sldMkLst>
        <pc:spChg chg="mod">
          <ac:chgData name="L'aShawn Dallas" userId="1c21da55-1342-4304-b618-1643becbd6c6" providerId="ADAL" clId="{8A7BD4F9-D009-43B2-AF2F-F83CBF9B40FC}" dt="2025-01-30T20:23:42.762" v="3" actId="20577"/>
          <ac:spMkLst>
            <pc:docMk/>
            <pc:sldMk cId="2388854712" sldId="432"/>
            <ac:spMk id="2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23:46.936" v="5" actId="20577"/>
          <ac:spMkLst>
            <pc:docMk/>
            <pc:sldMk cId="2388854712" sldId="432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8A7BD4F9-D009-43B2-AF2F-F83CBF9B40FC}" dt="2025-01-30T20:30:10.734" v="27" actId="1076"/>
        <pc:sldMkLst>
          <pc:docMk/>
          <pc:sldMk cId="1541881268" sldId="445"/>
        </pc:sldMkLst>
        <pc:spChg chg="mod">
          <ac:chgData name="L'aShawn Dallas" userId="1c21da55-1342-4304-b618-1643becbd6c6" providerId="ADAL" clId="{8A7BD4F9-D009-43B2-AF2F-F83CBF9B40FC}" dt="2025-01-30T20:26:30.993" v="10" actId="20577"/>
          <ac:spMkLst>
            <pc:docMk/>
            <pc:sldMk cId="1541881268" sldId="445"/>
            <ac:spMk id="2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26:35.562" v="12" actId="20577"/>
          <ac:spMkLst>
            <pc:docMk/>
            <pc:sldMk cId="1541881268" sldId="445"/>
            <ac:spMk id="3" creationId="{00000000-0000-0000-0000-000000000000}"/>
          </ac:spMkLst>
        </pc:spChg>
        <pc:picChg chg="add mod">
          <ac:chgData name="L'aShawn Dallas" userId="1c21da55-1342-4304-b618-1643becbd6c6" providerId="ADAL" clId="{8A7BD4F9-D009-43B2-AF2F-F83CBF9B40FC}" dt="2025-01-30T20:28:15.242" v="16" actId="1076"/>
          <ac:picMkLst>
            <pc:docMk/>
            <pc:sldMk cId="1541881268" sldId="445"/>
            <ac:picMk id="6" creationId="{F41725B1-66B5-A5F9-D6DA-F371F5FF050E}"/>
          </ac:picMkLst>
        </pc:picChg>
        <pc:picChg chg="add mod">
          <ac:chgData name="L'aShawn Dallas" userId="1c21da55-1342-4304-b618-1643becbd6c6" providerId="ADAL" clId="{8A7BD4F9-D009-43B2-AF2F-F83CBF9B40FC}" dt="2025-01-30T20:30:10.734" v="27" actId="1076"/>
          <ac:picMkLst>
            <pc:docMk/>
            <pc:sldMk cId="1541881268" sldId="445"/>
            <ac:picMk id="8" creationId="{F5EC604F-F19B-FC8D-8FFC-CBB6EDE0F491}"/>
          </ac:picMkLst>
        </pc:picChg>
        <pc:picChg chg="del">
          <ac:chgData name="L'aShawn Dallas" userId="1c21da55-1342-4304-b618-1643becbd6c6" providerId="ADAL" clId="{8A7BD4F9-D009-43B2-AF2F-F83CBF9B40FC}" dt="2025-01-30T20:26:24.677" v="6" actId="478"/>
          <ac:picMkLst>
            <pc:docMk/>
            <pc:sldMk cId="1541881268" sldId="445"/>
            <ac:picMk id="9" creationId="{F07767CD-8063-70E3-0F99-C4ED61889FA5}"/>
          </ac:picMkLst>
        </pc:picChg>
        <pc:picChg chg="add mod">
          <ac:chgData name="L'aShawn Dallas" userId="1c21da55-1342-4304-b618-1643becbd6c6" providerId="ADAL" clId="{8A7BD4F9-D009-43B2-AF2F-F83CBF9B40FC}" dt="2025-01-30T20:29:51.242" v="24" actId="14100"/>
          <ac:picMkLst>
            <pc:docMk/>
            <pc:sldMk cId="1541881268" sldId="445"/>
            <ac:picMk id="11" creationId="{ABEA1C2A-F900-B12F-6DA8-239B4F1C9F7C}"/>
          </ac:picMkLst>
        </pc:picChg>
        <pc:picChg chg="del">
          <ac:chgData name="L'aShawn Dallas" userId="1c21da55-1342-4304-b618-1643becbd6c6" providerId="ADAL" clId="{8A7BD4F9-D009-43B2-AF2F-F83CBF9B40FC}" dt="2025-01-30T20:27:35.523" v="13" actId="478"/>
          <ac:picMkLst>
            <pc:docMk/>
            <pc:sldMk cId="1541881268" sldId="445"/>
            <ac:picMk id="13" creationId="{0BC021F0-1F92-E891-CAB0-5B1949E82DD3}"/>
          </ac:picMkLst>
        </pc:picChg>
        <pc:picChg chg="del">
          <ac:chgData name="L'aShawn Dallas" userId="1c21da55-1342-4304-b618-1643becbd6c6" providerId="ADAL" clId="{8A7BD4F9-D009-43B2-AF2F-F83CBF9B40FC}" dt="2025-01-30T20:27:39.082" v="14" actId="478"/>
          <ac:picMkLst>
            <pc:docMk/>
            <pc:sldMk cId="1541881268" sldId="445"/>
            <ac:picMk id="22" creationId="{B6C0E038-A18D-17C9-A566-AD3907B7CAEE}"/>
          </ac:picMkLst>
        </pc:picChg>
      </pc:sldChg>
      <pc:sldChg chg="modSp mod">
        <pc:chgData name="L'aShawn Dallas" userId="1c21da55-1342-4304-b618-1643becbd6c6" providerId="ADAL" clId="{8A7BD4F9-D009-43B2-AF2F-F83CBF9B40FC}" dt="2025-01-30T20:41:38.963" v="78" actId="20577"/>
        <pc:sldMkLst>
          <pc:docMk/>
          <pc:sldMk cId="3338203449" sldId="495"/>
        </pc:sldMkLst>
        <pc:spChg chg="mod">
          <ac:chgData name="L'aShawn Dallas" userId="1c21da55-1342-4304-b618-1643becbd6c6" providerId="ADAL" clId="{8A7BD4F9-D009-43B2-AF2F-F83CBF9B40FC}" dt="2025-01-30T20:41:34.963" v="76" actId="20577"/>
          <ac:spMkLst>
            <pc:docMk/>
            <pc:sldMk cId="3338203449" sldId="495"/>
            <ac:spMk id="2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41:38.963" v="78" actId="20577"/>
          <ac:spMkLst>
            <pc:docMk/>
            <pc:sldMk cId="3338203449" sldId="495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8A7BD4F9-D009-43B2-AF2F-F83CBF9B40FC}" dt="2025-01-30T20:47:56.847" v="125" actId="14100"/>
        <pc:sldMkLst>
          <pc:docMk/>
          <pc:sldMk cId="2064252711" sldId="496"/>
        </pc:sldMkLst>
        <pc:spChg chg="mod">
          <ac:chgData name="L'aShawn Dallas" userId="1c21da55-1342-4304-b618-1643becbd6c6" providerId="ADAL" clId="{8A7BD4F9-D009-43B2-AF2F-F83CBF9B40FC}" dt="2025-01-30T20:41:56.682" v="82" actId="20577"/>
          <ac:spMkLst>
            <pc:docMk/>
            <pc:sldMk cId="2064252711" sldId="496"/>
            <ac:spMk id="2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42:00.602" v="84" actId="20577"/>
          <ac:spMkLst>
            <pc:docMk/>
            <pc:sldMk cId="2064252711" sldId="496"/>
            <ac:spMk id="3" creationId="{00000000-0000-0000-0000-000000000000}"/>
          </ac:spMkLst>
        </pc:spChg>
        <pc:picChg chg="add mod">
          <ac:chgData name="L'aShawn Dallas" userId="1c21da55-1342-4304-b618-1643becbd6c6" providerId="ADAL" clId="{8A7BD4F9-D009-43B2-AF2F-F83CBF9B40FC}" dt="2025-01-30T20:47:56.847" v="125" actId="14100"/>
          <ac:picMkLst>
            <pc:docMk/>
            <pc:sldMk cId="2064252711" sldId="496"/>
            <ac:picMk id="6" creationId="{90B3EEFC-E696-04D0-3A4E-550A38393F59}"/>
          </ac:picMkLst>
        </pc:picChg>
        <pc:picChg chg="del">
          <ac:chgData name="L'aShawn Dallas" userId="1c21da55-1342-4304-b618-1643becbd6c6" providerId="ADAL" clId="{8A7BD4F9-D009-43B2-AF2F-F83CBF9B40FC}" dt="2025-01-30T20:42:09.962" v="87" actId="478"/>
          <ac:picMkLst>
            <pc:docMk/>
            <pc:sldMk cId="2064252711" sldId="496"/>
            <ac:picMk id="7" creationId="{7457B138-703F-AB38-A5EE-0ED5CEC14A36}"/>
          </ac:picMkLst>
        </pc:picChg>
        <pc:picChg chg="del">
          <ac:chgData name="L'aShawn Dallas" userId="1c21da55-1342-4304-b618-1643becbd6c6" providerId="ADAL" clId="{8A7BD4F9-D009-43B2-AF2F-F83CBF9B40FC}" dt="2025-01-30T20:42:03.588" v="85" actId="478"/>
          <ac:picMkLst>
            <pc:docMk/>
            <pc:sldMk cId="2064252711" sldId="496"/>
            <ac:picMk id="9" creationId="{5D0D0CE0-803F-A222-43BF-13639946D89C}"/>
          </ac:picMkLst>
        </pc:picChg>
        <pc:picChg chg="add mod">
          <ac:chgData name="L'aShawn Dallas" userId="1c21da55-1342-4304-b618-1643becbd6c6" providerId="ADAL" clId="{8A7BD4F9-D009-43B2-AF2F-F83CBF9B40FC}" dt="2025-01-30T20:47:04.615" v="122" actId="1076"/>
          <ac:picMkLst>
            <pc:docMk/>
            <pc:sldMk cId="2064252711" sldId="496"/>
            <ac:picMk id="10" creationId="{3CE393C0-6139-27A8-0EC3-F1852BC1D8CB}"/>
          </ac:picMkLst>
        </pc:picChg>
        <pc:picChg chg="del">
          <ac:chgData name="L'aShawn Dallas" userId="1c21da55-1342-4304-b618-1643becbd6c6" providerId="ADAL" clId="{8A7BD4F9-D009-43B2-AF2F-F83CBF9B40FC}" dt="2025-01-30T20:42:05.961" v="86" actId="478"/>
          <ac:picMkLst>
            <pc:docMk/>
            <pc:sldMk cId="2064252711" sldId="496"/>
            <ac:picMk id="11" creationId="{253DBB40-5BE7-6E68-045F-FB85667072DB}"/>
          </ac:picMkLst>
        </pc:picChg>
        <pc:picChg chg="add mod">
          <ac:chgData name="L'aShawn Dallas" userId="1c21da55-1342-4304-b618-1643becbd6c6" providerId="ADAL" clId="{8A7BD4F9-D009-43B2-AF2F-F83CBF9B40FC}" dt="2025-01-30T20:47:31.984" v="124" actId="1076"/>
          <ac:picMkLst>
            <pc:docMk/>
            <pc:sldMk cId="2064252711" sldId="496"/>
            <ac:picMk id="13" creationId="{1250D4A9-5CE6-D058-6A5C-D16B430AA168}"/>
          </ac:picMkLst>
        </pc:picChg>
      </pc:sldChg>
      <pc:sldChg chg="addSp delSp modSp mod">
        <pc:chgData name="L'aShawn Dallas" userId="1c21da55-1342-4304-b618-1643becbd6c6" providerId="ADAL" clId="{8A7BD4F9-D009-43B2-AF2F-F83CBF9B40FC}" dt="2025-01-31T20:15:31.728" v="351" actId="1076"/>
        <pc:sldMkLst>
          <pc:docMk/>
          <pc:sldMk cId="3418469627" sldId="525"/>
        </pc:sldMkLst>
        <pc:spChg chg="mod">
          <ac:chgData name="L'aShawn Dallas" userId="1c21da55-1342-4304-b618-1643becbd6c6" providerId="ADAL" clId="{8A7BD4F9-D009-43B2-AF2F-F83CBF9B40FC}" dt="2025-01-30T20:30:39.705" v="29" actId="20577"/>
          <ac:spMkLst>
            <pc:docMk/>
            <pc:sldMk cId="3418469627" sldId="525"/>
            <ac:spMk id="2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30:44.640" v="30" actId="20577"/>
          <ac:spMkLst>
            <pc:docMk/>
            <pc:sldMk cId="3418469627" sldId="525"/>
            <ac:spMk id="3" creationId="{00000000-0000-0000-0000-000000000000}"/>
          </ac:spMkLst>
        </pc:spChg>
        <pc:picChg chg="add mod">
          <ac:chgData name="L'aShawn Dallas" userId="1c21da55-1342-4304-b618-1643becbd6c6" providerId="ADAL" clId="{8A7BD4F9-D009-43B2-AF2F-F83CBF9B40FC}" dt="2025-01-30T20:32:16.910" v="43" actId="14100"/>
          <ac:picMkLst>
            <pc:docMk/>
            <pc:sldMk cId="3418469627" sldId="525"/>
            <ac:picMk id="6" creationId="{3D1B4691-2BAE-14FF-7474-FBFAFF827743}"/>
          </ac:picMkLst>
        </pc:picChg>
        <pc:picChg chg="del">
          <ac:chgData name="L'aShawn Dallas" userId="1c21da55-1342-4304-b618-1643becbd6c6" providerId="ADAL" clId="{8A7BD4F9-D009-43B2-AF2F-F83CBF9B40FC}" dt="2025-01-30T20:30:56.734" v="31" actId="478"/>
          <ac:picMkLst>
            <pc:docMk/>
            <pc:sldMk cId="3418469627" sldId="525"/>
            <ac:picMk id="7" creationId="{E83FE208-B5E8-9C7F-1F0A-239E6F537788}"/>
          </ac:picMkLst>
        </pc:picChg>
        <pc:picChg chg="del">
          <ac:chgData name="L'aShawn Dallas" userId="1c21da55-1342-4304-b618-1643becbd6c6" providerId="ADAL" clId="{8A7BD4F9-D009-43B2-AF2F-F83CBF9B40FC}" dt="2025-01-30T20:31:06.765" v="32" actId="478"/>
          <ac:picMkLst>
            <pc:docMk/>
            <pc:sldMk cId="3418469627" sldId="525"/>
            <ac:picMk id="9" creationId="{7EC44B41-8EF6-1B30-054D-33CCC32EDE66}"/>
          </ac:picMkLst>
        </pc:picChg>
        <pc:picChg chg="add mod">
          <ac:chgData name="L'aShawn Dallas" userId="1c21da55-1342-4304-b618-1643becbd6c6" providerId="ADAL" clId="{8A7BD4F9-D009-43B2-AF2F-F83CBF9B40FC}" dt="2025-01-31T20:15:31.728" v="351" actId="1076"/>
          <ac:picMkLst>
            <pc:docMk/>
            <pc:sldMk cId="3418469627" sldId="525"/>
            <ac:picMk id="10" creationId="{FB183FDD-5E62-B3D4-07F2-0B5680B97676}"/>
          </ac:picMkLst>
        </pc:picChg>
        <pc:picChg chg="del">
          <ac:chgData name="L'aShawn Dallas" userId="1c21da55-1342-4304-b618-1643becbd6c6" providerId="ADAL" clId="{8A7BD4F9-D009-43B2-AF2F-F83CBF9B40FC}" dt="2025-01-30T20:31:07.989" v="33" actId="478"/>
          <ac:picMkLst>
            <pc:docMk/>
            <pc:sldMk cId="3418469627" sldId="525"/>
            <ac:picMk id="11" creationId="{AB525AEF-3E61-8F62-D3DF-F9940E7F2444}"/>
          </ac:picMkLst>
        </pc:picChg>
        <pc:picChg chg="add del mod">
          <ac:chgData name="L'aShawn Dallas" userId="1c21da55-1342-4304-b618-1643becbd6c6" providerId="ADAL" clId="{8A7BD4F9-D009-43B2-AF2F-F83CBF9B40FC}" dt="2025-01-30T20:33:49.413" v="49" actId="478"/>
          <ac:picMkLst>
            <pc:docMk/>
            <pc:sldMk cId="3418469627" sldId="525"/>
            <ac:picMk id="13" creationId="{A8BBDEA6-F6BD-A535-A7FC-47F705BEE836}"/>
          </ac:picMkLst>
        </pc:picChg>
        <pc:picChg chg="add mod">
          <ac:chgData name="L'aShawn Dallas" userId="1c21da55-1342-4304-b618-1643becbd6c6" providerId="ADAL" clId="{8A7BD4F9-D009-43B2-AF2F-F83CBF9B40FC}" dt="2025-01-30T20:34:07.050" v="51" actId="1076"/>
          <ac:picMkLst>
            <pc:docMk/>
            <pc:sldMk cId="3418469627" sldId="525"/>
            <ac:picMk id="22" creationId="{E3E3498C-91E8-6FC2-0F64-65C926338DF1}"/>
          </ac:picMkLst>
        </pc:picChg>
      </pc:sldChg>
      <pc:sldChg chg="addSp delSp modSp mod">
        <pc:chgData name="L'aShawn Dallas" userId="1c21da55-1342-4304-b618-1643becbd6c6" providerId="ADAL" clId="{8A7BD4F9-D009-43B2-AF2F-F83CBF9B40FC}" dt="2025-01-30T20:37:46.388" v="72" actId="1076"/>
        <pc:sldMkLst>
          <pc:docMk/>
          <pc:sldMk cId="3421483890" sldId="526"/>
        </pc:sldMkLst>
        <pc:spChg chg="mod">
          <ac:chgData name="L'aShawn Dallas" userId="1c21da55-1342-4304-b618-1643becbd6c6" providerId="ADAL" clId="{8A7BD4F9-D009-43B2-AF2F-F83CBF9B40FC}" dt="2025-01-30T20:35:43.104" v="56" actId="20577"/>
          <ac:spMkLst>
            <pc:docMk/>
            <pc:sldMk cId="3421483890" sldId="526"/>
            <ac:spMk id="2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35:47.201" v="58" actId="20577"/>
          <ac:spMkLst>
            <pc:docMk/>
            <pc:sldMk cId="3421483890" sldId="526"/>
            <ac:spMk id="3" creationId="{00000000-0000-0000-0000-000000000000}"/>
          </ac:spMkLst>
        </pc:spChg>
        <pc:picChg chg="add mod">
          <ac:chgData name="L'aShawn Dallas" userId="1c21da55-1342-4304-b618-1643becbd6c6" providerId="ADAL" clId="{8A7BD4F9-D009-43B2-AF2F-F83CBF9B40FC}" dt="2025-01-30T20:36:46.659" v="66" actId="14100"/>
          <ac:picMkLst>
            <pc:docMk/>
            <pc:sldMk cId="3421483890" sldId="526"/>
            <ac:picMk id="6" creationId="{35749B30-6C76-CEEE-EE09-ED3127D59EEB}"/>
          </ac:picMkLst>
        </pc:picChg>
        <pc:picChg chg="del">
          <ac:chgData name="L'aShawn Dallas" userId="1c21da55-1342-4304-b618-1643becbd6c6" providerId="ADAL" clId="{8A7BD4F9-D009-43B2-AF2F-F83CBF9B40FC}" dt="2025-01-30T20:34:36.374" v="52" actId="478"/>
          <ac:picMkLst>
            <pc:docMk/>
            <pc:sldMk cId="3421483890" sldId="526"/>
            <ac:picMk id="7" creationId="{E1E46307-A9F1-68EE-0299-01916A0C42CC}"/>
          </ac:picMkLst>
        </pc:picChg>
        <pc:picChg chg="del">
          <ac:chgData name="L'aShawn Dallas" userId="1c21da55-1342-4304-b618-1643becbd6c6" providerId="ADAL" clId="{8A7BD4F9-D009-43B2-AF2F-F83CBF9B40FC}" dt="2025-01-30T20:36:52.327" v="67" actId="478"/>
          <ac:picMkLst>
            <pc:docMk/>
            <pc:sldMk cId="3421483890" sldId="526"/>
            <ac:picMk id="9" creationId="{32629599-CB91-1EF9-FFEA-F615D2E4972A}"/>
          </ac:picMkLst>
        </pc:picChg>
        <pc:picChg chg="add mod">
          <ac:chgData name="L'aShawn Dallas" userId="1c21da55-1342-4304-b618-1643becbd6c6" providerId="ADAL" clId="{8A7BD4F9-D009-43B2-AF2F-F83CBF9B40FC}" dt="2025-01-30T20:37:31.565" v="70" actId="1076"/>
          <ac:picMkLst>
            <pc:docMk/>
            <pc:sldMk cId="3421483890" sldId="526"/>
            <ac:picMk id="10" creationId="{5A685BC7-1332-61CA-2F31-B52EF988994C}"/>
          </ac:picMkLst>
        </pc:picChg>
        <pc:picChg chg="del">
          <ac:chgData name="L'aShawn Dallas" userId="1c21da55-1342-4304-b618-1643becbd6c6" providerId="ADAL" clId="{8A7BD4F9-D009-43B2-AF2F-F83CBF9B40FC}" dt="2025-01-30T20:36:54.615" v="68" actId="478"/>
          <ac:picMkLst>
            <pc:docMk/>
            <pc:sldMk cId="3421483890" sldId="526"/>
            <ac:picMk id="11" creationId="{6D1B4D2D-AC7D-E7FD-AAC2-4B75521CDBB1}"/>
          </ac:picMkLst>
        </pc:picChg>
        <pc:picChg chg="add mod">
          <ac:chgData name="L'aShawn Dallas" userId="1c21da55-1342-4304-b618-1643becbd6c6" providerId="ADAL" clId="{8A7BD4F9-D009-43B2-AF2F-F83CBF9B40FC}" dt="2025-01-30T20:37:46.388" v="72" actId="1076"/>
          <ac:picMkLst>
            <pc:docMk/>
            <pc:sldMk cId="3421483890" sldId="526"/>
            <ac:picMk id="12" creationId="{D2D531FE-D88E-AB6F-AE7D-054B734A0370}"/>
          </ac:picMkLst>
        </pc:picChg>
      </pc:sldChg>
      <pc:sldChg chg="addSp delSp modSp mod">
        <pc:chgData name="L'aShawn Dallas" userId="1c21da55-1342-4304-b618-1643becbd6c6" providerId="ADAL" clId="{8A7BD4F9-D009-43B2-AF2F-F83CBF9B40FC}" dt="2025-01-31T20:11:31.232" v="350" actId="1076"/>
        <pc:sldMkLst>
          <pc:docMk/>
          <pc:sldMk cId="2547415170" sldId="527"/>
        </pc:sldMkLst>
        <pc:spChg chg="mod">
          <ac:chgData name="L'aShawn Dallas" userId="1c21da55-1342-4304-b618-1643becbd6c6" providerId="ADAL" clId="{8A7BD4F9-D009-43B2-AF2F-F83CBF9B40FC}" dt="2025-01-30T20:42:19.345" v="91" actId="20577"/>
          <ac:spMkLst>
            <pc:docMk/>
            <pc:sldMk cId="2547415170" sldId="527"/>
            <ac:spMk id="2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42:23.889" v="93" actId="20577"/>
          <ac:spMkLst>
            <pc:docMk/>
            <pc:sldMk cId="2547415170" sldId="527"/>
            <ac:spMk id="3" creationId="{00000000-0000-0000-0000-000000000000}"/>
          </ac:spMkLst>
        </pc:spChg>
        <pc:spChg chg="add mod">
          <ac:chgData name="L'aShawn Dallas" userId="1c21da55-1342-4304-b618-1643becbd6c6" providerId="ADAL" clId="{8A7BD4F9-D009-43B2-AF2F-F83CBF9B40FC}" dt="2025-01-31T20:11:31.232" v="350" actId="1076"/>
          <ac:spMkLst>
            <pc:docMk/>
            <pc:sldMk cId="2547415170" sldId="527"/>
            <ac:spMk id="5" creationId="{BF9AA515-968F-0322-122D-8DD2B9BC0A90}"/>
          </ac:spMkLst>
        </pc:spChg>
        <pc:picChg chg="add mod">
          <ac:chgData name="L'aShawn Dallas" userId="1c21da55-1342-4304-b618-1643becbd6c6" providerId="ADAL" clId="{8A7BD4F9-D009-43B2-AF2F-F83CBF9B40FC}" dt="2025-01-30T20:45:00.464" v="115" actId="14100"/>
          <ac:picMkLst>
            <pc:docMk/>
            <pc:sldMk cId="2547415170" sldId="527"/>
            <ac:picMk id="6" creationId="{8E60385D-4B4C-5608-F16E-7A8A2053A86D}"/>
          </ac:picMkLst>
        </pc:picChg>
        <pc:picChg chg="add mod">
          <ac:chgData name="L'aShawn Dallas" userId="1c21da55-1342-4304-b618-1643becbd6c6" providerId="ADAL" clId="{8A7BD4F9-D009-43B2-AF2F-F83CBF9B40FC}" dt="2025-01-30T20:49:04.843" v="127" actId="1076"/>
          <ac:picMkLst>
            <pc:docMk/>
            <pc:sldMk cId="2547415170" sldId="527"/>
            <ac:picMk id="8" creationId="{CEA5F475-E9BB-18F1-E954-980C7694FCAE}"/>
          </ac:picMkLst>
        </pc:picChg>
        <pc:picChg chg="del">
          <ac:chgData name="L'aShawn Dallas" userId="1c21da55-1342-4304-b618-1643becbd6c6" providerId="ADAL" clId="{8A7BD4F9-D009-43B2-AF2F-F83CBF9B40FC}" dt="2025-01-30T20:42:26.010" v="94" actId="478"/>
          <ac:picMkLst>
            <pc:docMk/>
            <pc:sldMk cId="2547415170" sldId="527"/>
            <ac:picMk id="9" creationId="{968E65C7-0A3B-E864-4927-393AF2512C16}"/>
          </ac:picMkLst>
        </pc:picChg>
        <pc:picChg chg="del">
          <ac:chgData name="L'aShawn Dallas" userId="1c21da55-1342-4304-b618-1643becbd6c6" providerId="ADAL" clId="{8A7BD4F9-D009-43B2-AF2F-F83CBF9B40FC}" dt="2025-01-30T20:42:28.490" v="95" actId="478"/>
          <ac:picMkLst>
            <pc:docMk/>
            <pc:sldMk cId="2547415170" sldId="527"/>
            <ac:picMk id="11" creationId="{E4E89BB2-6554-1C45-3FD9-E7FDE347979B}"/>
          </ac:picMkLst>
        </pc:picChg>
        <pc:picChg chg="add del mod">
          <ac:chgData name="L'aShawn Dallas" userId="1c21da55-1342-4304-b618-1643becbd6c6" providerId="ADAL" clId="{8A7BD4F9-D009-43B2-AF2F-F83CBF9B40FC}" dt="2025-01-31T20:10:48.424" v="343" actId="478"/>
          <ac:picMkLst>
            <pc:docMk/>
            <pc:sldMk cId="2547415170" sldId="527"/>
            <ac:picMk id="12" creationId="{B9BACB8C-D1F8-0159-EB72-7D33EE342700}"/>
          </ac:picMkLst>
        </pc:picChg>
        <pc:picChg chg="del">
          <ac:chgData name="L'aShawn Dallas" userId="1c21da55-1342-4304-b618-1643becbd6c6" providerId="ADAL" clId="{8A7BD4F9-D009-43B2-AF2F-F83CBF9B40FC}" dt="2025-01-30T20:42:30.770" v="96" actId="478"/>
          <ac:picMkLst>
            <pc:docMk/>
            <pc:sldMk cId="2547415170" sldId="527"/>
            <ac:picMk id="13" creationId="{897D93B6-49D0-FB44-6B15-8DCEFF379A59}"/>
          </ac:picMkLst>
        </pc:picChg>
      </pc:sldChg>
      <pc:sldChg chg="addSp delSp modSp mod">
        <pc:chgData name="L'aShawn Dallas" userId="1c21da55-1342-4304-b618-1643becbd6c6" providerId="ADAL" clId="{8A7BD4F9-D009-43B2-AF2F-F83CBF9B40FC}" dt="2025-01-30T20:50:42.447" v="133" actId="1076"/>
        <pc:sldMkLst>
          <pc:docMk/>
          <pc:sldMk cId="483565864" sldId="528"/>
        </pc:sldMkLst>
        <pc:spChg chg="mod">
          <ac:chgData name="L'aShawn Dallas" userId="1c21da55-1342-4304-b618-1643becbd6c6" providerId="ADAL" clId="{8A7BD4F9-D009-43B2-AF2F-F83CBF9B40FC}" dt="2025-01-30T20:42:41.506" v="100" actId="20577"/>
          <ac:spMkLst>
            <pc:docMk/>
            <pc:sldMk cId="483565864" sldId="528"/>
            <ac:spMk id="2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42:45.378" v="102" actId="20577"/>
          <ac:spMkLst>
            <pc:docMk/>
            <pc:sldMk cId="483565864" sldId="528"/>
            <ac:spMk id="3" creationId="{00000000-0000-0000-0000-000000000000}"/>
          </ac:spMkLst>
        </pc:spChg>
        <pc:picChg chg="del">
          <ac:chgData name="L'aShawn Dallas" userId="1c21da55-1342-4304-b618-1643becbd6c6" providerId="ADAL" clId="{8A7BD4F9-D009-43B2-AF2F-F83CBF9B40FC}" dt="2025-01-30T20:42:52.282" v="105" actId="478"/>
          <ac:picMkLst>
            <pc:docMk/>
            <pc:sldMk cId="483565864" sldId="528"/>
            <ac:picMk id="6" creationId="{273BC68C-093C-5EFD-9F51-E7FD39D41E5D}"/>
          </ac:picMkLst>
        </pc:picChg>
        <pc:picChg chg="add mod">
          <ac:chgData name="L'aShawn Dallas" userId="1c21da55-1342-4304-b618-1643becbd6c6" providerId="ADAL" clId="{8A7BD4F9-D009-43B2-AF2F-F83CBF9B40FC}" dt="2025-01-30T20:46:15.929" v="120" actId="14100"/>
          <ac:picMkLst>
            <pc:docMk/>
            <pc:sldMk cId="483565864" sldId="528"/>
            <ac:picMk id="7" creationId="{0202085B-D5AC-FD74-F1FE-426B65C609B1}"/>
          </ac:picMkLst>
        </pc:picChg>
        <pc:picChg chg="del">
          <ac:chgData name="L'aShawn Dallas" userId="1c21da55-1342-4304-b618-1643becbd6c6" providerId="ADAL" clId="{8A7BD4F9-D009-43B2-AF2F-F83CBF9B40FC}" dt="2025-01-30T20:42:48.042" v="103" actId="478"/>
          <ac:picMkLst>
            <pc:docMk/>
            <pc:sldMk cId="483565864" sldId="528"/>
            <ac:picMk id="9" creationId="{8BC269B8-40DF-C2C8-D62B-6D950CC08DD9}"/>
          </ac:picMkLst>
        </pc:picChg>
        <pc:picChg chg="add mod">
          <ac:chgData name="L'aShawn Dallas" userId="1c21da55-1342-4304-b618-1643becbd6c6" providerId="ADAL" clId="{8A7BD4F9-D009-43B2-AF2F-F83CBF9B40FC}" dt="2025-01-30T20:50:12.685" v="131" actId="1076"/>
          <ac:picMkLst>
            <pc:docMk/>
            <pc:sldMk cId="483565864" sldId="528"/>
            <ac:picMk id="10" creationId="{BBA0A699-EF20-5567-44B7-C489EA86E6A7}"/>
          </ac:picMkLst>
        </pc:picChg>
        <pc:picChg chg="del">
          <ac:chgData name="L'aShawn Dallas" userId="1c21da55-1342-4304-b618-1643becbd6c6" providerId="ADAL" clId="{8A7BD4F9-D009-43B2-AF2F-F83CBF9B40FC}" dt="2025-01-30T20:42:50.346" v="104" actId="478"/>
          <ac:picMkLst>
            <pc:docMk/>
            <pc:sldMk cId="483565864" sldId="528"/>
            <ac:picMk id="11" creationId="{B6147600-1D60-D401-6E60-804FF55B7D8F}"/>
          </ac:picMkLst>
        </pc:picChg>
        <pc:picChg chg="add mod">
          <ac:chgData name="L'aShawn Dallas" userId="1c21da55-1342-4304-b618-1643becbd6c6" providerId="ADAL" clId="{8A7BD4F9-D009-43B2-AF2F-F83CBF9B40FC}" dt="2025-01-30T20:50:42.447" v="133" actId="1076"/>
          <ac:picMkLst>
            <pc:docMk/>
            <pc:sldMk cId="483565864" sldId="528"/>
            <ac:picMk id="13" creationId="{5161DFB0-9156-2AEE-2AEC-78D96B7DC673}"/>
          </ac:picMkLst>
        </pc:picChg>
      </pc:sldChg>
      <pc:sldChg chg="modSp mod">
        <pc:chgData name="L'aShawn Dallas" userId="1c21da55-1342-4304-b618-1643becbd6c6" providerId="ADAL" clId="{8A7BD4F9-D009-43B2-AF2F-F83CBF9B40FC}" dt="2025-01-30T20:51:26.307" v="137" actId="20577"/>
        <pc:sldMkLst>
          <pc:docMk/>
          <pc:sldMk cId="2657037838" sldId="529"/>
        </pc:sldMkLst>
        <pc:spChg chg="mod">
          <ac:chgData name="L'aShawn Dallas" userId="1c21da55-1342-4304-b618-1643becbd6c6" providerId="ADAL" clId="{8A7BD4F9-D009-43B2-AF2F-F83CBF9B40FC}" dt="2025-01-30T20:51:22.338" v="136" actId="20577"/>
          <ac:spMkLst>
            <pc:docMk/>
            <pc:sldMk cId="2657037838" sldId="529"/>
            <ac:spMk id="2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51:26.307" v="137" actId="20577"/>
          <ac:spMkLst>
            <pc:docMk/>
            <pc:sldMk cId="2657037838" sldId="529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8A7BD4F9-D009-43B2-AF2F-F83CBF9B40FC}" dt="2025-01-30T21:14:56.275" v="298" actId="1076"/>
        <pc:sldMkLst>
          <pc:docMk/>
          <pc:sldMk cId="193907940" sldId="530"/>
        </pc:sldMkLst>
        <pc:spChg chg="mod">
          <ac:chgData name="L'aShawn Dallas" userId="1c21da55-1342-4304-b618-1643becbd6c6" providerId="ADAL" clId="{8A7BD4F9-D009-43B2-AF2F-F83CBF9B40FC}" dt="2025-01-30T21:04:05.465" v="208" actId="20577"/>
          <ac:spMkLst>
            <pc:docMk/>
            <pc:sldMk cId="193907940" sldId="530"/>
            <ac:spMk id="2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1:04:09.024" v="211" actId="20577"/>
          <ac:spMkLst>
            <pc:docMk/>
            <pc:sldMk cId="193907940" sldId="530"/>
            <ac:spMk id="3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1:04:13.721" v="212" actId="6549"/>
          <ac:spMkLst>
            <pc:docMk/>
            <pc:sldMk cId="193907940" sldId="530"/>
            <ac:spMk id="17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1:04:15.484" v="213" actId="6549"/>
          <ac:spMkLst>
            <pc:docMk/>
            <pc:sldMk cId="193907940" sldId="530"/>
            <ac:spMk id="18" creationId="{00000000-0000-0000-0000-000000000000}"/>
          </ac:spMkLst>
        </pc:spChg>
        <pc:picChg chg="add mod">
          <ac:chgData name="L'aShawn Dallas" userId="1c21da55-1342-4304-b618-1643becbd6c6" providerId="ADAL" clId="{8A7BD4F9-D009-43B2-AF2F-F83CBF9B40FC}" dt="2025-01-30T21:08:49.301" v="263" actId="14100"/>
          <ac:picMkLst>
            <pc:docMk/>
            <pc:sldMk cId="193907940" sldId="530"/>
            <ac:picMk id="6" creationId="{DE3B1317-B270-B7D2-D47F-7CF3B00D2927}"/>
          </ac:picMkLst>
        </pc:picChg>
        <pc:picChg chg="add mod">
          <ac:chgData name="L'aShawn Dallas" userId="1c21da55-1342-4304-b618-1643becbd6c6" providerId="ADAL" clId="{8A7BD4F9-D009-43B2-AF2F-F83CBF9B40FC}" dt="2025-01-30T21:14:34.090" v="296" actId="1076"/>
          <ac:picMkLst>
            <pc:docMk/>
            <pc:sldMk cId="193907940" sldId="530"/>
            <ac:picMk id="8" creationId="{28E7275E-6019-1D7B-FA7C-2A19F92A7A6B}"/>
          </ac:picMkLst>
        </pc:picChg>
        <pc:picChg chg="add mod">
          <ac:chgData name="L'aShawn Dallas" userId="1c21da55-1342-4304-b618-1643becbd6c6" providerId="ADAL" clId="{8A7BD4F9-D009-43B2-AF2F-F83CBF9B40FC}" dt="2025-01-30T21:14:56.275" v="298" actId="1076"/>
          <ac:picMkLst>
            <pc:docMk/>
            <pc:sldMk cId="193907940" sldId="530"/>
            <ac:picMk id="10" creationId="{A298C512-D18C-F7B0-3197-1CA9896DC474}"/>
          </ac:picMkLst>
        </pc:picChg>
        <pc:picChg chg="del">
          <ac:chgData name="L'aShawn Dallas" userId="1c21da55-1342-4304-b618-1643becbd6c6" providerId="ADAL" clId="{8A7BD4F9-D009-43B2-AF2F-F83CBF9B40FC}" dt="2025-01-30T21:04:17.785" v="214" actId="478"/>
          <ac:picMkLst>
            <pc:docMk/>
            <pc:sldMk cId="193907940" sldId="530"/>
            <ac:picMk id="13" creationId="{F039CAF3-E931-D25A-046C-3E951A7733A3}"/>
          </ac:picMkLst>
        </pc:picChg>
      </pc:sldChg>
      <pc:sldChg chg="addSp delSp modSp mod">
        <pc:chgData name="L'aShawn Dallas" userId="1c21da55-1342-4304-b618-1643becbd6c6" providerId="ADAL" clId="{8A7BD4F9-D009-43B2-AF2F-F83CBF9B40FC}" dt="2025-01-30T21:16:30.078" v="307" actId="1076"/>
        <pc:sldMkLst>
          <pc:docMk/>
          <pc:sldMk cId="3877830747" sldId="531"/>
        </pc:sldMkLst>
        <pc:spChg chg="mod">
          <ac:chgData name="L'aShawn Dallas" userId="1c21da55-1342-4304-b618-1643becbd6c6" providerId="ADAL" clId="{8A7BD4F9-D009-43B2-AF2F-F83CBF9B40FC}" dt="2025-01-30T21:04:25.698" v="220" actId="20577"/>
          <ac:spMkLst>
            <pc:docMk/>
            <pc:sldMk cId="3877830747" sldId="531"/>
            <ac:spMk id="2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1:04:28.849" v="223" actId="20577"/>
          <ac:spMkLst>
            <pc:docMk/>
            <pc:sldMk cId="3877830747" sldId="531"/>
            <ac:spMk id="3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1:04:34.485" v="225" actId="6549"/>
          <ac:spMkLst>
            <pc:docMk/>
            <pc:sldMk cId="3877830747" sldId="531"/>
            <ac:spMk id="17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1:04:36.394" v="226" actId="6549"/>
          <ac:spMkLst>
            <pc:docMk/>
            <pc:sldMk cId="3877830747" sldId="531"/>
            <ac:spMk id="18" creationId="{00000000-0000-0000-0000-000000000000}"/>
          </ac:spMkLst>
        </pc:spChg>
        <pc:picChg chg="add mod">
          <ac:chgData name="L'aShawn Dallas" userId="1c21da55-1342-4304-b618-1643becbd6c6" providerId="ADAL" clId="{8A7BD4F9-D009-43B2-AF2F-F83CBF9B40FC}" dt="2025-01-30T21:09:40.563" v="269" actId="14100"/>
          <ac:picMkLst>
            <pc:docMk/>
            <pc:sldMk cId="3877830747" sldId="531"/>
            <ac:picMk id="6" creationId="{B470BEE7-57B8-9405-16C4-B5BCB188A5C8}"/>
          </ac:picMkLst>
        </pc:picChg>
        <pc:picChg chg="add mod">
          <ac:chgData name="L'aShawn Dallas" userId="1c21da55-1342-4304-b618-1643becbd6c6" providerId="ADAL" clId="{8A7BD4F9-D009-43B2-AF2F-F83CBF9B40FC}" dt="2025-01-30T21:15:47.976" v="301" actId="1076"/>
          <ac:picMkLst>
            <pc:docMk/>
            <pc:sldMk cId="3877830747" sldId="531"/>
            <ac:picMk id="8" creationId="{BCD6CC25-88D0-D658-1266-8A78F3420518}"/>
          </ac:picMkLst>
        </pc:picChg>
        <pc:picChg chg="add mod">
          <ac:chgData name="L'aShawn Dallas" userId="1c21da55-1342-4304-b618-1643becbd6c6" providerId="ADAL" clId="{8A7BD4F9-D009-43B2-AF2F-F83CBF9B40FC}" dt="2025-01-30T21:16:30.078" v="307" actId="1076"/>
          <ac:picMkLst>
            <pc:docMk/>
            <pc:sldMk cId="3877830747" sldId="531"/>
            <ac:picMk id="10" creationId="{2E456D60-BB8B-2C20-0054-952FA81351C3}"/>
          </ac:picMkLst>
        </pc:picChg>
        <pc:picChg chg="del">
          <ac:chgData name="L'aShawn Dallas" userId="1c21da55-1342-4304-b618-1643becbd6c6" providerId="ADAL" clId="{8A7BD4F9-D009-43B2-AF2F-F83CBF9B40FC}" dt="2025-01-30T21:04:31.297" v="224" actId="478"/>
          <ac:picMkLst>
            <pc:docMk/>
            <pc:sldMk cId="3877830747" sldId="531"/>
            <ac:picMk id="11" creationId="{A939E328-4CB0-FA05-4ABD-474BA37388C3}"/>
          </ac:picMkLst>
        </pc:picChg>
      </pc:sldChg>
      <pc:sldChg chg="addSp delSp modSp mod">
        <pc:chgData name="L'aShawn Dallas" userId="1c21da55-1342-4304-b618-1643becbd6c6" providerId="ADAL" clId="{8A7BD4F9-D009-43B2-AF2F-F83CBF9B40FC}" dt="2025-01-30T21:17:33.401" v="311" actId="1076"/>
        <pc:sldMkLst>
          <pc:docMk/>
          <pc:sldMk cId="1464114558" sldId="532"/>
        </pc:sldMkLst>
        <pc:spChg chg="mod">
          <ac:chgData name="L'aShawn Dallas" userId="1c21da55-1342-4304-b618-1643becbd6c6" providerId="ADAL" clId="{8A7BD4F9-D009-43B2-AF2F-F83CBF9B40FC}" dt="2025-01-30T21:04:48.690" v="233" actId="20577"/>
          <ac:spMkLst>
            <pc:docMk/>
            <pc:sldMk cId="1464114558" sldId="532"/>
            <ac:spMk id="2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1:04:52.739" v="236" actId="20577"/>
          <ac:spMkLst>
            <pc:docMk/>
            <pc:sldMk cId="1464114558" sldId="532"/>
            <ac:spMk id="3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1:04:58.786" v="241" actId="20577"/>
          <ac:spMkLst>
            <pc:docMk/>
            <pc:sldMk cId="1464114558" sldId="532"/>
            <ac:spMk id="17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1:05:05.410" v="242" actId="20577"/>
          <ac:spMkLst>
            <pc:docMk/>
            <pc:sldMk cId="1464114558" sldId="532"/>
            <ac:spMk id="18" creationId="{00000000-0000-0000-0000-000000000000}"/>
          </ac:spMkLst>
        </pc:spChg>
        <pc:picChg chg="add mod">
          <ac:chgData name="L'aShawn Dallas" userId="1c21da55-1342-4304-b618-1643becbd6c6" providerId="ADAL" clId="{8A7BD4F9-D009-43B2-AF2F-F83CBF9B40FC}" dt="2025-01-30T21:10:23.219" v="275" actId="14100"/>
          <ac:picMkLst>
            <pc:docMk/>
            <pc:sldMk cId="1464114558" sldId="532"/>
            <ac:picMk id="6" creationId="{7676F958-63CE-CA57-8D25-B71779FF8D05}"/>
          </ac:picMkLst>
        </pc:picChg>
        <pc:picChg chg="add mod">
          <ac:chgData name="L'aShawn Dallas" userId="1c21da55-1342-4304-b618-1643becbd6c6" providerId="ADAL" clId="{8A7BD4F9-D009-43B2-AF2F-F83CBF9B40FC}" dt="2025-01-30T21:17:25.760" v="309" actId="1076"/>
          <ac:picMkLst>
            <pc:docMk/>
            <pc:sldMk cId="1464114558" sldId="532"/>
            <ac:picMk id="8" creationId="{B75B2A7F-E9CB-0000-0C42-41AC0DBE926F}"/>
          </ac:picMkLst>
        </pc:picChg>
        <pc:picChg chg="add mod">
          <ac:chgData name="L'aShawn Dallas" userId="1c21da55-1342-4304-b618-1643becbd6c6" providerId="ADAL" clId="{8A7BD4F9-D009-43B2-AF2F-F83CBF9B40FC}" dt="2025-01-30T21:17:33.401" v="311" actId="1076"/>
          <ac:picMkLst>
            <pc:docMk/>
            <pc:sldMk cId="1464114558" sldId="532"/>
            <ac:picMk id="10" creationId="{2DD36FE5-89BA-49A6-9F0B-DC15B1D4AA4B}"/>
          </ac:picMkLst>
        </pc:picChg>
        <pc:picChg chg="del">
          <ac:chgData name="L'aShawn Dallas" userId="1c21da55-1342-4304-b618-1643becbd6c6" providerId="ADAL" clId="{8A7BD4F9-D009-43B2-AF2F-F83CBF9B40FC}" dt="2025-01-30T21:04:41.513" v="227" actId="478"/>
          <ac:picMkLst>
            <pc:docMk/>
            <pc:sldMk cId="1464114558" sldId="532"/>
            <ac:picMk id="11" creationId="{3E52FB2D-7F84-49B7-4D65-257422BDD3AD}"/>
          </ac:picMkLst>
        </pc:picChg>
      </pc:sldChg>
      <pc:sldChg chg="modSp mod">
        <pc:chgData name="L'aShawn Dallas" userId="1c21da55-1342-4304-b618-1643becbd6c6" providerId="ADAL" clId="{8A7BD4F9-D009-43B2-AF2F-F83CBF9B40FC}" dt="2025-01-30T21:01:50.818" v="202" actId="20577"/>
        <pc:sldMkLst>
          <pc:docMk/>
          <pc:sldMk cId="2490764952" sldId="533"/>
        </pc:sldMkLst>
        <pc:spChg chg="mod">
          <ac:chgData name="L'aShawn Dallas" userId="1c21da55-1342-4304-b618-1643becbd6c6" providerId="ADAL" clId="{8A7BD4F9-D009-43B2-AF2F-F83CBF9B40FC}" dt="2025-01-30T21:01:46.913" v="199" actId="20577"/>
          <ac:spMkLst>
            <pc:docMk/>
            <pc:sldMk cId="2490764952" sldId="533"/>
            <ac:spMk id="2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1:01:50.818" v="202" actId="20577"/>
          <ac:spMkLst>
            <pc:docMk/>
            <pc:sldMk cId="2490764952" sldId="533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8A7BD4F9-D009-43B2-AF2F-F83CBF9B40FC}" dt="2025-01-30T20:57:24.272" v="161" actId="14100"/>
        <pc:sldMkLst>
          <pc:docMk/>
          <pc:sldMk cId="537436032" sldId="534"/>
        </pc:sldMkLst>
        <pc:spChg chg="mod">
          <ac:chgData name="L'aShawn Dallas" userId="1c21da55-1342-4304-b618-1643becbd6c6" providerId="ADAL" clId="{8A7BD4F9-D009-43B2-AF2F-F83CBF9B40FC}" dt="2025-01-30T20:54:14.544" v="144" actId="20577"/>
          <ac:spMkLst>
            <pc:docMk/>
            <pc:sldMk cId="537436032" sldId="534"/>
            <ac:spMk id="2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54:18.752" v="146" actId="20577"/>
          <ac:spMkLst>
            <pc:docMk/>
            <pc:sldMk cId="537436032" sldId="534"/>
            <ac:spMk id="3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55:25.590" v="148" actId="20577"/>
          <ac:spMkLst>
            <pc:docMk/>
            <pc:sldMk cId="537436032" sldId="534"/>
            <ac:spMk id="17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55:30.687" v="150" actId="20577"/>
          <ac:spMkLst>
            <pc:docMk/>
            <pc:sldMk cId="537436032" sldId="534"/>
            <ac:spMk id="18" creationId="{00000000-0000-0000-0000-000000000000}"/>
          </ac:spMkLst>
        </pc:spChg>
        <pc:picChg chg="add mod">
          <ac:chgData name="L'aShawn Dallas" userId="1c21da55-1342-4304-b618-1643becbd6c6" providerId="ADAL" clId="{8A7BD4F9-D009-43B2-AF2F-F83CBF9B40FC}" dt="2025-01-30T20:57:24.272" v="161" actId="14100"/>
          <ac:picMkLst>
            <pc:docMk/>
            <pc:sldMk cId="537436032" sldId="534"/>
            <ac:picMk id="6" creationId="{58B5218A-0C78-BA1B-1C6E-31692BFFD098}"/>
          </ac:picMkLst>
        </pc:picChg>
        <pc:picChg chg="del">
          <ac:chgData name="L'aShawn Dallas" userId="1c21da55-1342-4304-b618-1643becbd6c6" providerId="ADAL" clId="{8A7BD4F9-D009-43B2-AF2F-F83CBF9B40FC}" dt="2025-01-30T20:53:57.575" v="138" actId="478"/>
          <ac:picMkLst>
            <pc:docMk/>
            <pc:sldMk cId="537436032" sldId="534"/>
            <ac:picMk id="9" creationId="{6ED22A68-AACD-4735-3B6F-D7EA153DDCAC}"/>
          </ac:picMkLst>
        </pc:picChg>
      </pc:sldChg>
      <pc:sldChg chg="addSp delSp modSp mod">
        <pc:chgData name="L'aShawn Dallas" userId="1c21da55-1342-4304-b618-1643becbd6c6" providerId="ADAL" clId="{8A7BD4F9-D009-43B2-AF2F-F83CBF9B40FC}" dt="2025-01-30T20:59:26.850" v="182" actId="20577"/>
        <pc:sldMkLst>
          <pc:docMk/>
          <pc:sldMk cId="2793403714" sldId="535"/>
        </pc:sldMkLst>
        <pc:spChg chg="mod">
          <ac:chgData name="L'aShawn Dallas" userId="1c21da55-1342-4304-b618-1643becbd6c6" providerId="ADAL" clId="{8A7BD4F9-D009-43B2-AF2F-F83CBF9B40FC}" dt="2025-01-30T20:59:19.313" v="180" actId="20577"/>
          <ac:spMkLst>
            <pc:docMk/>
            <pc:sldMk cId="2793403714" sldId="535"/>
            <ac:spMk id="2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59:26.850" v="182" actId="20577"/>
          <ac:spMkLst>
            <pc:docMk/>
            <pc:sldMk cId="2793403714" sldId="535"/>
            <ac:spMk id="3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55:48.456" v="152" actId="20577"/>
          <ac:spMkLst>
            <pc:docMk/>
            <pc:sldMk cId="2793403714" sldId="535"/>
            <ac:spMk id="17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55:54.228" v="153" actId="20577"/>
          <ac:spMkLst>
            <pc:docMk/>
            <pc:sldMk cId="2793403714" sldId="535"/>
            <ac:spMk id="18" creationId="{00000000-0000-0000-0000-000000000000}"/>
          </ac:spMkLst>
        </pc:spChg>
        <pc:picChg chg="add mod">
          <ac:chgData name="L'aShawn Dallas" userId="1c21da55-1342-4304-b618-1643becbd6c6" providerId="ADAL" clId="{8A7BD4F9-D009-43B2-AF2F-F83CBF9B40FC}" dt="2025-01-30T20:58:58.823" v="176" actId="14100"/>
          <ac:picMkLst>
            <pc:docMk/>
            <pc:sldMk cId="2793403714" sldId="535"/>
            <ac:picMk id="6" creationId="{A7A26603-37C0-11C0-988A-3BFFD6010EBF}"/>
          </ac:picMkLst>
        </pc:picChg>
        <pc:picChg chg="del">
          <ac:chgData name="L'aShawn Dallas" userId="1c21da55-1342-4304-b618-1643becbd6c6" providerId="ADAL" clId="{8A7BD4F9-D009-43B2-AF2F-F83CBF9B40FC}" dt="2025-01-30T20:54:00.575" v="139" actId="478"/>
          <ac:picMkLst>
            <pc:docMk/>
            <pc:sldMk cId="2793403714" sldId="535"/>
            <ac:picMk id="7" creationId="{8E8DD487-4592-DD06-4F09-4FFC2719CCCF}"/>
          </ac:picMkLst>
        </pc:picChg>
      </pc:sldChg>
      <pc:sldChg chg="addSp delSp modSp mod">
        <pc:chgData name="L'aShawn Dallas" userId="1c21da55-1342-4304-b618-1643becbd6c6" providerId="ADAL" clId="{8A7BD4F9-D009-43B2-AF2F-F83CBF9B40FC}" dt="2025-01-30T21:00:39.270" v="193" actId="14100"/>
        <pc:sldMkLst>
          <pc:docMk/>
          <pc:sldMk cId="3260400506" sldId="536"/>
        </pc:sldMkLst>
        <pc:spChg chg="mod">
          <ac:chgData name="L'aShawn Dallas" userId="1c21da55-1342-4304-b618-1643becbd6c6" providerId="ADAL" clId="{8A7BD4F9-D009-43B2-AF2F-F83CBF9B40FC}" dt="2025-01-30T20:59:39.978" v="186" actId="20577"/>
          <ac:spMkLst>
            <pc:docMk/>
            <pc:sldMk cId="3260400506" sldId="536"/>
            <ac:spMk id="2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59:44.539" v="188" actId="20577"/>
          <ac:spMkLst>
            <pc:docMk/>
            <pc:sldMk cId="3260400506" sldId="536"/>
            <ac:spMk id="3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56:07.895" v="155" actId="20577"/>
          <ac:spMkLst>
            <pc:docMk/>
            <pc:sldMk cId="3260400506" sldId="536"/>
            <ac:spMk id="17" creationId="{00000000-0000-0000-0000-000000000000}"/>
          </ac:spMkLst>
        </pc:spChg>
        <pc:spChg chg="mod">
          <ac:chgData name="L'aShawn Dallas" userId="1c21da55-1342-4304-b618-1643becbd6c6" providerId="ADAL" clId="{8A7BD4F9-D009-43B2-AF2F-F83CBF9B40FC}" dt="2025-01-30T20:56:11.972" v="156" actId="20577"/>
          <ac:spMkLst>
            <pc:docMk/>
            <pc:sldMk cId="3260400506" sldId="536"/>
            <ac:spMk id="18" creationId="{00000000-0000-0000-0000-000000000000}"/>
          </ac:spMkLst>
        </pc:spChg>
        <pc:picChg chg="add mod">
          <ac:chgData name="L'aShawn Dallas" userId="1c21da55-1342-4304-b618-1643becbd6c6" providerId="ADAL" clId="{8A7BD4F9-D009-43B2-AF2F-F83CBF9B40FC}" dt="2025-01-30T21:00:39.270" v="193" actId="14100"/>
          <ac:picMkLst>
            <pc:docMk/>
            <pc:sldMk cId="3260400506" sldId="536"/>
            <ac:picMk id="6" creationId="{15EFF88D-A79E-5B52-3D5D-F58AE4188713}"/>
          </ac:picMkLst>
        </pc:picChg>
        <pc:picChg chg="del">
          <ac:chgData name="L'aShawn Dallas" userId="1c21da55-1342-4304-b618-1643becbd6c6" providerId="ADAL" clId="{8A7BD4F9-D009-43B2-AF2F-F83CBF9B40FC}" dt="2025-01-30T20:54:02.775" v="140" actId="478"/>
          <ac:picMkLst>
            <pc:docMk/>
            <pc:sldMk cId="3260400506" sldId="536"/>
            <ac:picMk id="7" creationId="{175161CB-F746-C8D9-CB25-C03CF27C2AFA}"/>
          </ac:picMkLst>
        </pc:picChg>
      </pc:sldChg>
      <pc:sldChg chg="modSp mod">
        <pc:chgData name="L'aShawn Dallas" userId="1c21da55-1342-4304-b618-1643becbd6c6" providerId="ADAL" clId="{8A7BD4F9-D009-43B2-AF2F-F83CBF9B40FC}" dt="2025-01-30T21:06:06.211" v="250" actId="20577"/>
        <pc:sldMkLst>
          <pc:docMk/>
          <pc:sldMk cId="2651676588" sldId="537"/>
        </pc:sldMkLst>
        <pc:spChg chg="mod">
          <ac:chgData name="L'aShawn Dallas" userId="1c21da55-1342-4304-b618-1643becbd6c6" providerId="ADAL" clId="{8A7BD4F9-D009-43B2-AF2F-F83CBF9B40FC}" dt="2025-01-30T21:06:01.930" v="246" actId="20577"/>
          <ac:spMkLst>
            <pc:docMk/>
            <pc:sldMk cId="2651676588" sldId="537"/>
            <ac:spMk id="2" creationId="{E29EB507-E6A6-F112-B782-741B388479FF}"/>
          </ac:spMkLst>
        </pc:spChg>
        <pc:spChg chg="mod">
          <ac:chgData name="L'aShawn Dallas" userId="1c21da55-1342-4304-b618-1643becbd6c6" providerId="ADAL" clId="{8A7BD4F9-D009-43B2-AF2F-F83CBF9B40FC}" dt="2025-01-30T21:06:06.211" v="250" actId="20577"/>
          <ac:spMkLst>
            <pc:docMk/>
            <pc:sldMk cId="2651676588" sldId="537"/>
            <ac:spMk id="8" creationId="{2884A19A-B495-5B8C-DE93-77D7E3BE23A1}"/>
          </ac:spMkLst>
        </pc:spChg>
      </pc:sldChg>
      <pc:sldChg chg="addSp modSp mod">
        <pc:chgData name="L'aShawn Dallas" userId="1c21da55-1342-4304-b618-1643becbd6c6" providerId="ADAL" clId="{8A7BD4F9-D009-43B2-AF2F-F83CBF9B40FC}" dt="2025-01-30T21:18:57.729" v="315" actId="1076"/>
        <pc:sldMkLst>
          <pc:docMk/>
          <pc:sldMk cId="1581128511" sldId="538"/>
        </pc:sldMkLst>
        <pc:spChg chg="mod">
          <ac:chgData name="L'aShawn Dallas" userId="1c21da55-1342-4304-b618-1643becbd6c6" providerId="ADAL" clId="{8A7BD4F9-D009-43B2-AF2F-F83CBF9B40FC}" dt="2025-01-30T21:06:27.323" v="254" actId="20577"/>
          <ac:spMkLst>
            <pc:docMk/>
            <pc:sldMk cId="1581128511" sldId="538"/>
            <ac:spMk id="2" creationId="{95892371-84CA-A2AD-C625-F6809C4C179E}"/>
          </ac:spMkLst>
        </pc:spChg>
        <pc:spChg chg="mod">
          <ac:chgData name="L'aShawn Dallas" userId="1c21da55-1342-4304-b618-1643becbd6c6" providerId="ADAL" clId="{8A7BD4F9-D009-43B2-AF2F-F83CBF9B40FC}" dt="2025-01-30T21:06:30.467" v="256" actId="20577"/>
          <ac:spMkLst>
            <pc:docMk/>
            <pc:sldMk cId="1581128511" sldId="538"/>
            <ac:spMk id="3" creationId="{D5061C42-74E5-7092-D89C-3533F5A0E1CA}"/>
          </ac:spMkLst>
        </pc:spChg>
        <pc:picChg chg="add mod">
          <ac:chgData name="L'aShawn Dallas" userId="1c21da55-1342-4304-b618-1643becbd6c6" providerId="ADAL" clId="{8A7BD4F9-D009-43B2-AF2F-F83CBF9B40FC}" dt="2025-01-30T21:11:29.208" v="281" actId="14100"/>
          <ac:picMkLst>
            <pc:docMk/>
            <pc:sldMk cId="1581128511" sldId="538"/>
            <ac:picMk id="6" creationId="{3144DB12-9A0B-9FD3-162F-FB6FAF84D0E9}"/>
          </ac:picMkLst>
        </pc:picChg>
        <pc:picChg chg="add mod">
          <ac:chgData name="L'aShawn Dallas" userId="1c21da55-1342-4304-b618-1643becbd6c6" providerId="ADAL" clId="{8A7BD4F9-D009-43B2-AF2F-F83CBF9B40FC}" dt="2025-01-30T21:18:35.022" v="313" actId="1076"/>
          <ac:picMkLst>
            <pc:docMk/>
            <pc:sldMk cId="1581128511" sldId="538"/>
            <ac:picMk id="8" creationId="{002CE6EC-ED3E-38BB-B201-F9FB5C0990A5}"/>
          </ac:picMkLst>
        </pc:picChg>
        <pc:picChg chg="add mod">
          <ac:chgData name="L'aShawn Dallas" userId="1c21da55-1342-4304-b618-1643becbd6c6" providerId="ADAL" clId="{8A7BD4F9-D009-43B2-AF2F-F83CBF9B40FC}" dt="2025-01-30T21:18:57.729" v="315" actId="1076"/>
          <ac:picMkLst>
            <pc:docMk/>
            <pc:sldMk cId="1581128511" sldId="538"/>
            <ac:picMk id="10" creationId="{EEC89D66-1714-D78B-0704-8692C572B168}"/>
          </ac:picMkLst>
        </pc:picChg>
      </pc:sldChg>
      <pc:sldChg chg="addSp delSp modSp mod">
        <pc:chgData name="L'aShawn Dallas" userId="1c21da55-1342-4304-b618-1643becbd6c6" providerId="ADAL" clId="{8A7BD4F9-D009-43B2-AF2F-F83CBF9B40FC}" dt="2025-01-30T21:21:07.569" v="338" actId="1076"/>
        <pc:sldMkLst>
          <pc:docMk/>
          <pc:sldMk cId="2620784336" sldId="539"/>
        </pc:sldMkLst>
        <pc:picChg chg="add mod">
          <ac:chgData name="L'aShawn Dallas" userId="1c21da55-1342-4304-b618-1643becbd6c6" providerId="ADAL" clId="{8A7BD4F9-D009-43B2-AF2F-F83CBF9B40FC}" dt="2025-01-30T21:12:15.263" v="285" actId="14100"/>
          <ac:picMkLst>
            <pc:docMk/>
            <pc:sldMk cId="2620784336" sldId="539"/>
            <ac:picMk id="6" creationId="{F8F8BBAE-455F-E5E7-7FF3-CA54DB895D62}"/>
          </ac:picMkLst>
        </pc:picChg>
        <pc:picChg chg="add del mod">
          <ac:chgData name="L'aShawn Dallas" userId="1c21da55-1342-4304-b618-1643becbd6c6" providerId="ADAL" clId="{8A7BD4F9-D009-43B2-AF2F-F83CBF9B40FC}" dt="2025-01-30T21:19:55.208" v="322" actId="478"/>
          <ac:picMkLst>
            <pc:docMk/>
            <pc:sldMk cId="2620784336" sldId="539"/>
            <ac:picMk id="8" creationId="{A68818D9-DD2B-778E-3236-9B55ACE25A23}"/>
          </ac:picMkLst>
        </pc:picChg>
        <pc:picChg chg="add mod">
          <ac:chgData name="L'aShawn Dallas" userId="1c21da55-1342-4304-b618-1643becbd6c6" providerId="ADAL" clId="{8A7BD4F9-D009-43B2-AF2F-F83CBF9B40FC}" dt="2025-01-30T21:20:10.575" v="326" actId="14100"/>
          <ac:picMkLst>
            <pc:docMk/>
            <pc:sldMk cId="2620784336" sldId="539"/>
            <ac:picMk id="10" creationId="{42D96AC5-8E42-9DFB-868F-D5132D856F7E}"/>
          </ac:picMkLst>
        </pc:picChg>
        <pc:picChg chg="add mod">
          <ac:chgData name="L'aShawn Dallas" userId="1c21da55-1342-4304-b618-1643becbd6c6" providerId="ADAL" clId="{8A7BD4F9-D009-43B2-AF2F-F83CBF9B40FC}" dt="2025-01-30T21:21:07.569" v="338" actId="1076"/>
          <ac:picMkLst>
            <pc:docMk/>
            <pc:sldMk cId="2620784336" sldId="539"/>
            <ac:picMk id="12" creationId="{DB89C1FA-468F-0289-FA9F-1081D12A0BD3}"/>
          </ac:picMkLst>
        </pc:picChg>
      </pc:sldChg>
      <pc:sldChg chg="addSp modSp mod">
        <pc:chgData name="L'aShawn Dallas" userId="1c21da55-1342-4304-b618-1643becbd6c6" providerId="ADAL" clId="{8A7BD4F9-D009-43B2-AF2F-F83CBF9B40FC}" dt="2025-01-30T21:22:45.176" v="342" actId="1076"/>
        <pc:sldMkLst>
          <pc:docMk/>
          <pc:sldMk cId="1954344962" sldId="540"/>
        </pc:sldMkLst>
        <pc:picChg chg="add mod">
          <ac:chgData name="L'aShawn Dallas" userId="1c21da55-1342-4304-b618-1643becbd6c6" providerId="ADAL" clId="{8A7BD4F9-D009-43B2-AF2F-F83CBF9B40FC}" dt="2025-01-30T21:13:09.795" v="294" actId="14100"/>
          <ac:picMkLst>
            <pc:docMk/>
            <pc:sldMk cId="1954344962" sldId="540"/>
            <ac:picMk id="6" creationId="{FD21003B-92C1-4FBE-9824-74B717170315}"/>
          </ac:picMkLst>
        </pc:picChg>
        <pc:picChg chg="add mod">
          <ac:chgData name="L'aShawn Dallas" userId="1c21da55-1342-4304-b618-1643becbd6c6" providerId="ADAL" clId="{8A7BD4F9-D009-43B2-AF2F-F83CBF9B40FC}" dt="2025-01-30T21:22:10.611" v="340" actId="1076"/>
          <ac:picMkLst>
            <pc:docMk/>
            <pc:sldMk cId="1954344962" sldId="540"/>
            <ac:picMk id="8" creationId="{8C23F799-9C19-B14F-F23C-534AF65B751C}"/>
          </ac:picMkLst>
        </pc:picChg>
        <pc:picChg chg="add mod">
          <ac:chgData name="L'aShawn Dallas" userId="1c21da55-1342-4304-b618-1643becbd6c6" providerId="ADAL" clId="{8A7BD4F9-D009-43B2-AF2F-F83CBF9B40FC}" dt="2025-01-30T21:22:45.176" v="342" actId="1076"/>
          <ac:picMkLst>
            <pc:docMk/>
            <pc:sldMk cId="1954344962" sldId="540"/>
            <ac:picMk id="10" creationId="{FCA23C44-E98C-0DB1-A7D7-390B8BE7E10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C78AD27D-51D7-4AC1-93B5-AEBF57744540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45FA21ED-CDEB-44E5-BDFB-B15ACE5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2AD68856-15FC-400D-AD4A-79A9766AED38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0" tIns="45920" rIns="91840" bIns="459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387771"/>
            <a:ext cx="5607050" cy="4155919"/>
          </a:xfrm>
          <a:prstGeom prst="rect">
            <a:avLst/>
          </a:prstGeom>
        </p:spPr>
        <p:txBody>
          <a:bodyPr vert="horz" lIns="91840" tIns="45920" rIns="91840" bIns="459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1092C8F8-8E81-4850-8559-14829680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677108"/>
          </a:xfrm>
          <a:gradFill flip="none" rotWithShape="1">
            <a:gsLst>
              <a:gs pos="3000">
                <a:schemeClr val="bg1"/>
              </a:gs>
              <a:gs pos="20000">
                <a:srgbClr val="0C2074"/>
              </a:gs>
              <a:gs pos="80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C20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873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873875"/>
            <a:ext cx="2133600" cy="365125"/>
          </a:xfrm>
        </p:spPr>
        <p:txBody>
          <a:bodyPr/>
          <a:lstStyle/>
          <a:p>
            <a:fld id="{BF82E9BF-5EFC-4868-85D7-ED453BBB4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96201" y="6550223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spc="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www.rwdi.com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858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Slide transitions: Fade through Black is our standard. Never </a:t>
            </a:r>
            <a:r>
              <a:rPr lang="en-US" sz="1000" baseline="0" dirty="0" err="1"/>
              <a:t>use</a:t>
            </a:r>
            <a:r>
              <a:rPr lang="en-US" sz="1000" baseline="0" dirty="0"/>
              <a:t> </a:t>
            </a:r>
            <a:r>
              <a:rPr lang="en-US" sz="1000" baseline="0" dirty="0" err="1"/>
              <a:t>dissolve</a:t>
            </a:r>
            <a:r>
              <a:rPr lang="en-US" sz="1000" baseline="0" dirty="0"/>
              <a:t> to stop the spread of this problematic transition.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To copy slides from one file to this file, copy slides from the other file in the slide sorter view, paste into this file in slide sorter view, </a:t>
            </a:r>
            <a:r>
              <a:rPr lang="en-US" sz="1000" baseline="0" dirty="0" err="1"/>
              <a:t>select</a:t>
            </a:r>
            <a:r>
              <a:rPr lang="en-US" sz="1000" baseline="0" dirty="0"/>
              <a:t> all slides in slide view and Home&gt;reset all slides to update to the new template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Regarding dates, have a look at Insert&gt;date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/>
              <a:t>If something is to appear on every slide, </a:t>
            </a:r>
            <a:r>
              <a:rPr lang="en-US" sz="1000" baseline="0" dirty="0"/>
              <a:t>view slide master and modify the </a:t>
            </a:r>
            <a:r>
              <a:rPr lang="en-US" sz="1000" baseline="0" dirty="0" err="1"/>
              <a:t>top</a:t>
            </a:r>
            <a:r>
              <a:rPr lang="en-US" sz="1000" baseline="0" dirty="0"/>
              <a:t> </a:t>
            </a:r>
            <a:r>
              <a:rPr lang="en-US" sz="1000" baseline="0" dirty="0" err="1"/>
              <a:t>most</a:t>
            </a:r>
            <a:r>
              <a:rPr lang="en-US" sz="1000" baseline="0" dirty="0"/>
              <a:t> template in left pane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baseline="0" dirty="0"/>
              <a:t>To turn </a:t>
            </a:r>
            <a:r>
              <a:rPr lang="en-US" sz="1000" baseline="0" dirty="0" err="1"/>
              <a:t>off</a:t>
            </a:r>
            <a:r>
              <a:rPr lang="en-US" sz="1000" baseline="0" dirty="0"/>
              <a:t> the black last slide, click the office button (</a:t>
            </a:r>
            <a:r>
              <a:rPr lang="en-US" sz="1000" baseline="0" dirty="0" err="1"/>
              <a:t>top</a:t>
            </a:r>
            <a:r>
              <a:rPr lang="en-US" sz="1000" baseline="0" dirty="0"/>
              <a:t> left), PowerPoint Options (bottom), Advanced,  Slide Show, End with black slide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294325" y="6276030"/>
            <a:ext cx="4849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Canada   |   USA   |   UK   |   India   |   China   |   Hong Kong </a:t>
            </a:r>
            <a:r>
              <a:rPr lang="en-US" sz="900" baseline="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|   Singapore </a:t>
            </a:r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11624"/>
            <a:ext cx="1334770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5000">
                <a:srgbClr val="0C2074"/>
              </a:gs>
              <a:gs pos="95000">
                <a:schemeClr val="bg1"/>
              </a:gs>
            </a:gsLst>
          </a:gra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135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92443"/>
          </a:xfrm>
          <a:prstGeom prst="rect">
            <a:avLst/>
          </a:prstGeom>
          <a:gradFill flip="none" rotWithShape="1">
            <a:gsLst>
              <a:gs pos="73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037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78486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innerShdw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696200" y="6507956"/>
            <a:ext cx="1447800" cy="3500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696200" y="6492875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logo rwd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1408" y="76200"/>
            <a:ext cx="786392" cy="990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4856961" y="6553200"/>
            <a:ext cx="283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pc="10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Reputation</a:t>
            </a:r>
            <a:r>
              <a:rPr lang="en-US" sz="1200" spc="100" baseline="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   Resources   Results</a:t>
            </a:r>
            <a:endParaRPr lang="en-US" sz="1200" spc="100" dirty="0">
              <a:solidFill>
                <a:srgbClr val="0C20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5DF0A6-7CA4-F29F-DC58-E22D9E80223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07225" y="63500"/>
            <a:ext cx="2101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 ONLY / À USAGE EXCLUSIF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algn="l" defTabSz="914400" rtl="0" eaLnBrk="1" latinLnBrk="0" hangingPunct="1">
        <a:spcBef>
          <a:spcPct val="0"/>
        </a:spcBef>
        <a:buNone/>
        <a:defRPr lang="en-US" sz="2000" kern="1200" dirty="0" smtClean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FFC81-6CB9-E5FD-86C4-B52311E61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7, 2024 / </a:t>
            </a:r>
            <a:r>
              <a:rPr lang="en-US" sz="1600" dirty="0"/>
              <a:t>7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9, 2024 / 9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35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23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5218A-0C78-BA1B-1C6E-31692BFFD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1143000"/>
            <a:ext cx="6008689" cy="36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3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9, 2024 / 9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14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7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A26603-37C0-11C0-988A-3BFFD6010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048298"/>
            <a:ext cx="6032502" cy="372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0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9, 2024 / 9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cs typeface="Arial" pitchFamily="34" charset="0"/>
              </a:rPr>
              <a:t>24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cs typeface="Arial" pitchFamily="34" charset="0"/>
              </a:rPr>
              <a:t>2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FF88D-A79E-5B52-3D5D-F58AE4188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1" y="1075730"/>
            <a:ext cx="5891066" cy="365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9AD3FCA7-48B2-B693-1B30-4DFCAB2CF6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10, 2024 / 10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6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10, 2024 / 10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B1317-B270-B7D2-D47F-7CF3B00D2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75730"/>
            <a:ext cx="5833916" cy="365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E7275E-6019-1D7B-FA7C-2A19F92A7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994" y="3429000"/>
            <a:ext cx="266700" cy="180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98C512-D18C-F7B0-3197-1CA9896DC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319" y="3888861"/>
            <a:ext cx="3333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D6CC25-88D0-D658-1266-8A78F3420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319" y="3406073"/>
            <a:ext cx="324000" cy="146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10, 2024 / 10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/10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6700" y="5098057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70BEE7-57B8-9405-16C4-B5BCB188A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43000"/>
            <a:ext cx="5833916" cy="3596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456D60-BB8B-2C20-0054-952FA8135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673" y="3869487"/>
            <a:ext cx="252000" cy="1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3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10, 2024 / 10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76F958-63CE-CA57-8D25-B71779FF8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12837"/>
            <a:ext cx="5762042" cy="3763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5B2A7F-E9CB-0000-0C42-41AC0DBE9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58" y="3411024"/>
            <a:ext cx="200025" cy="200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D36FE5-89BA-49A6-9F0B-DC15B1D4A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58" y="3865746"/>
            <a:ext cx="2000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1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71E4B-A67E-272D-3AF3-40EDB54F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BECBA493-D55F-7C03-E520-0438B6C73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EB507-E6A6-F112-B782-741B3884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11, 2024 / 11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81749-2B8B-01CD-968C-C5037547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BBE8F4C4-91A7-A8D3-21DD-9A92263D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2884A19A-B495-5B8C-DE93-77D7E3BE2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</a:t>
            </a:r>
            <a:r>
              <a:rPr lang="en-CA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76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F4813-2386-CC58-A85C-9A3D06689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2CE6EC-ED3E-38BB-B201-F9FB5C099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69" y="3457946"/>
            <a:ext cx="361950" cy="16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92371-84CA-A2AD-C625-F6809C4C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11, 2024 / 11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ACB18-66AD-1491-F223-D7B2143F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A1F64950-EC6B-8B30-BE1C-C6892B6D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5061C42-74E5-7092-D89C-3533F5A0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AABB5BFD-7231-4CC2-7C09-63414D359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08D32D6-DBB7-A012-9FF8-36C32CAE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3DD3D3CC-20B3-EFCB-26F1-A03F19802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A4B26E6-1095-09FC-EA80-E4674E373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B69C93F8-9F56-E00B-1F88-C96499F71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9ACDC08F-3032-FF03-949A-CE0876952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6AFB1E57-72C5-96B3-BBDE-9EE0E731B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4DB12-9A0B-9FD3-162F-FB6FAF84D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1075730"/>
            <a:ext cx="6118226" cy="3699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89D66-1714-D78B-0704-8692C572B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215" y="3882570"/>
            <a:ext cx="23812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28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FE946-3572-4BC4-8833-512DE9046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A8E0-66F3-ACEA-2530-8B490E5F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11, 2024 / 11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5C035-5B08-F599-5AEF-D51A2315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BB3FD6FC-AD4C-6783-F03D-BC3401B0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AC63E0BB-129F-D99C-6274-298589A6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865C33BB-D40D-9645-DD6E-26BAD11CC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99222D7A-4888-2AAF-3F48-23C00260D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E9716812-F3AC-9D80-1399-ECA0A9E80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ABEDD01-DA79-AF86-0FCB-C3AFCDBBE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F1D56AF9-AC06-052D-79B4-C5588EAB7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6EFBCECF-762A-806A-E865-63C17A295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EFACF36B-4C5E-F4EE-6AAE-15760BB5A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F8BBAE-455F-E5E7-7FF3-CA54DB895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8" y="1143000"/>
            <a:ext cx="6075364" cy="3586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B49C13-C7B9-2005-682F-F1AB75715A61}"/>
              </a:ext>
            </a:extLst>
          </p:cNvPr>
          <p:cNvSpPr txBox="1"/>
          <p:nvPr/>
        </p:nvSpPr>
        <p:spPr>
          <a:xfrm>
            <a:off x="6505064" y="3337253"/>
            <a:ext cx="449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D6070-3DD1-C155-8BAA-F03180E0A8A6}"/>
              </a:ext>
            </a:extLst>
          </p:cNvPr>
          <p:cNvSpPr txBox="1"/>
          <p:nvPr/>
        </p:nvSpPr>
        <p:spPr>
          <a:xfrm>
            <a:off x="6509569" y="3812189"/>
            <a:ext cx="449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2078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7, 2024 / </a:t>
            </a:r>
            <a:r>
              <a:rPr lang="en-US" sz="1600" dirty="0"/>
              <a:t>7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61188" y="3780911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725B1-66B5-A5F9-D6DA-F371F5FF0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176" y="3413918"/>
            <a:ext cx="190500" cy="171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EC604F-F19B-FC8D-8FFC-CBB6EDE0F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491" y="3874455"/>
            <a:ext cx="323850" cy="158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EA1C2A-F900-B12F-6DA8-239B4F1C9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1143000"/>
            <a:ext cx="5954994" cy="36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81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3545E-739E-64FB-1A36-F0D2D9DA7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A23C44-E98C-0DB1-A7D7-390B8BE7E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599" y="3854377"/>
            <a:ext cx="257175" cy="19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4FC80A-7BE0-3AB7-51CD-E22B40BA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11, 2024 / 11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5B9C6-AA28-322A-43F5-BE072A38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3B2F5D0A-298A-B365-F340-24AC18FF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5C9BF749-EDBD-99A3-0E5C-DC4A9843E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C7467E86-7F82-14ED-BB3E-62A7C0BA1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2E549C33-D002-2CC4-3E02-574A638A7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F01B126C-37CA-187F-06F1-9B3726A07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66B5863A-EFBC-47A8-96E4-812696847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A1CFECEB-69BA-D996-2869-A1E622E64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F6DD0149-EF74-D0B3-92AD-93486AF76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360A4322-090F-B3DF-80B7-FE579467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21003B-92C1-4FBE-9824-74B717170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1143000"/>
            <a:ext cx="6108701" cy="3632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23F799-9C19-B14F-F23C-534AF65B7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404" y="3406105"/>
            <a:ext cx="2476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183FDD-5E62-B3D4-07F2-0B5680B97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443" y="3449609"/>
            <a:ext cx="349981" cy="180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7, 2024 / </a:t>
            </a:r>
            <a:r>
              <a:rPr lang="en-US" sz="1600" dirty="0"/>
              <a:t>7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B4691-2BAE-14FF-7474-FBFAFF827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43000"/>
            <a:ext cx="5831754" cy="3586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E3498C-91E8-6FC2-0F64-65C926338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864030"/>
            <a:ext cx="2571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6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7, 2024 / </a:t>
            </a:r>
            <a:r>
              <a:rPr lang="en-US" sz="1600" dirty="0"/>
              <a:t>7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9B30-6C76-CEEE-EE09-ED3127D59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70683"/>
            <a:ext cx="5852040" cy="3788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685BC7-1332-61CA-2F31-B52EF9889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48" y="3432175"/>
            <a:ext cx="247650" cy="161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D531FE-D88E-AB6F-AE7D-054B734A0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519" y="3902331"/>
            <a:ext cx="24765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00B824C5-8152-382F-476A-A841C8CA7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8, 2024 / </a:t>
            </a:r>
            <a:r>
              <a:rPr lang="en-US" sz="1600" dirty="0"/>
              <a:t>8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0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250D4A9-5CE6-D058-6A5C-D16B430AA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197" y="3893623"/>
            <a:ext cx="352425" cy="161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8, 2024 / </a:t>
            </a:r>
            <a:r>
              <a:rPr lang="en-US" sz="1600" dirty="0"/>
              <a:t>8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B3EEFC-E696-04D0-3A4E-550A38393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075730"/>
            <a:ext cx="6019799" cy="3699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E393C0-6139-27A8-0EC3-F1852BC1D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197" y="3435537"/>
            <a:ext cx="3048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5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A5F475-E9BB-18F1-E954-980C7694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428487"/>
            <a:ext cx="314325" cy="15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8, 2024 / </a:t>
            </a:r>
            <a:r>
              <a:rPr lang="en-US" sz="1600" dirty="0"/>
              <a:t>8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0385D-4B4C-5608-F16E-7A8A2053A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1075730"/>
            <a:ext cx="6080126" cy="3699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9AA515-968F-0322-122D-8DD2B9BC0A90}"/>
              </a:ext>
            </a:extLst>
          </p:cNvPr>
          <p:cNvSpPr txBox="1"/>
          <p:nvPr/>
        </p:nvSpPr>
        <p:spPr>
          <a:xfrm>
            <a:off x="6549584" y="377926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4741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A0A699-EF20-5567-44B7-C489EA86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442773"/>
            <a:ext cx="352425" cy="17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8, 2024 / </a:t>
            </a:r>
            <a:r>
              <a:rPr lang="en-US" sz="1600" dirty="0"/>
              <a:t>8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2085B-D5AC-FD74-F1FE-426B65C6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3" y="1142999"/>
            <a:ext cx="5782395" cy="36322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61DFB0-9156-2AEE-2AEC-78D96B7DC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865882"/>
            <a:ext cx="2381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6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502AEABD-5AC0-5107-7A46-914CED1672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9, 2024 / 9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3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4EBB7AC4F04488B1C6413A62342A6" ma:contentTypeVersion="0" ma:contentTypeDescription="Create a new document." ma:contentTypeScope="" ma:versionID="e2b030d56400df967d80287bebdaea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4EA0C6-37E1-420A-B9D6-9472A32DF6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0C0266-721D-44D2-A23C-CA095E39C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7CB220-518C-47BA-B7CD-7A30A22568D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16246</TotalTime>
  <Words>1422</Words>
  <Application>Microsoft Office PowerPoint</Application>
  <PresentationFormat>On-screen Show (4:3)</PresentationFormat>
  <Paragraphs>316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Port Hope Site LTWMF  IGLTD du site de Port Hope October 7, 2024 / 7 octobre 2024</vt:lpstr>
      <vt:lpstr>Port Hope Site LTWMF  IGLTD du site de Port Hope October 7, 2024 / 7 octobre 2024</vt:lpstr>
      <vt:lpstr>Port Hope Site LTWMF  IGLTD du site de Port Hope October 7, 2024 / 7 octobre 2024</vt:lpstr>
      <vt:lpstr>Port Hope Site LTWMF  IGLTD du site de Port Hope October 7, 2024 / 7 octobre 2024</vt:lpstr>
      <vt:lpstr>Port Hope Site LTWMF  IGLTD du site de Port Hope October 8, 2024 / 8 octobre 2024</vt:lpstr>
      <vt:lpstr>Port Hope Site LTWMF  IGLTD du site de Port Hope October 8, 2024 / 8 octobre 2024</vt:lpstr>
      <vt:lpstr>Port Hope Site LTWMF  IGLTD du site de Port Hope October 8, 2024 / 8 octobre 2024</vt:lpstr>
      <vt:lpstr>Port Hope Site LTWMF  IGLTD du site de Port Hope October 8, 2024 / 8 octobre 2024</vt:lpstr>
      <vt:lpstr>Port Hope Site LTWMF  IGLTD du site de Port Hope October 9, 2024 / 9 octobre 2024</vt:lpstr>
      <vt:lpstr>Port Hope Site LTWMF  IGLTD du site de Port Hope October 9, 2024 / 9 octobre 2024</vt:lpstr>
      <vt:lpstr>Port Hope Site LTWMF  IGLTD du site de Port Hope October 9, 2024 / 9 octobre 2024</vt:lpstr>
      <vt:lpstr>Port Hope Site LTWMF  IGLTD du site de Port Hope October 9, 2024 / 9 octobre 2024</vt:lpstr>
      <vt:lpstr>Port Hope Site LTWMF  IGLTD du site de Port Hope October 10, 2024 / 10 octobre 2024</vt:lpstr>
      <vt:lpstr>Port Hope Site LTWMF  IGLTD du site de Port Hope October 10, 2024 / 10 octobre 2024</vt:lpstr>
      <vt:lpstr>Port Hope Site LTWMF  IGLTD du site de Port Hope October 10, 2024 / 10 octobre 2024</vt:lpstr>
      <vt:lpstr>Port Hope Site LTWMF  IGLTD du site de Port Hope October 10, 2024 / 10 octobre 2024</vt:lpstr>
      <vt:lpstr>Port Hope Site LTWMF  IGLTD du site de Port Hope October 11, 2024 / 11 octobre 2024</vt:lpstr>
      <vt:lpstr>Port Hope Site LTWMF  IGLTD du site de Port Hope October 11, 2024 / 11 octobre 2024</vt:lpstr>
      <vt:lpstr>Port Hope Site LTWMF  IGLTD du site de Port Hope October 11, 2024 / 11 octobre 2024</vt:lpstr>
      <vt:lpstr>Port Hope Site LTWMF  IGLTD du site de Port Hope October 11, 2024 / 11 octobre 2024</vt:lpstr>
    </vt:vector>
  </TitlesOfParts>
  <Company>RWDI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Bubel</dc:creator>
  <cp:lastModifiedBy>Monico, Robert</cp:lastModifiedBy>
  <cp:revision>994</cp:revision>
  <cp:lastPrinted>2021-06-25T11:17:21Z</cp:lastPrinted>
  <dcterms:created xsi:type="dcterms:W3CDTF">2009-10-15T14:07:31Z</dcterms:created>
  <dcterms:modified xsi:type="dcterms:W3CDTF">2025-07-17T15:01:25Z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0x010100B394EBB7AC4F04488B1C6413A62342A6</vt:lpwstr>
  </property>
  <property fmtid="{D5CDD505-2E9C-101B-9397-08002B2CF9AE}" pid="3" name="MSIP_Label_047d1604-a11e-4c33-b65a-00a6c0f6fd4a_Enabled">
    <vt:lpwstr>true</vt:lpwstr>
  </property>
  <property fmtid="{D5CDD505-2E9C-101B-9397-08002B2CF9AE}" pid="4" name="MSIP_Label_047d1604-a11e-4c33-b65a-00a6c0f6fd4a_SetDate">
    <vt:lpwstr>2025-07-15T16:14:24Z</vt:lpwstr>
  </property>
  <property fmtid="{D5CDD505-2E9C-101B-9397-08002B2CF9AE}" pid="5" name="MSIP_Label_047d1604-a11e-4c33-b65a-00a6c0f6fd4a_Method">
    <vt:lpwstr>Privileged</vt:lpwstr>
  </property>
  <property fmtid="{D5CDD505-2E9C-101B-9397-08002B2CF9AE}" pid="6" name="MSIP_Label_047d1604-a11e-4c33-b65a-00a6c0f6fd4a_Name">
    <vt:lpwstr>OFFICIAL USE ONLY</vt:lpwstr>
  </property>
  <property fmtid="{D5CDD505-2E9C-101B-9397-08002B2CF9AE}" pid="7" name="MSIP_Label_047d1604-a11e-4c33-b65a-00a6c0f6fd4a_SiteId">
    <vt:lpwstr>a483a0b6-671f-4e86-a04d-998385c0e199</vt:lpwstr>
  </property>
  <property fmtid="{D5CDD505-2E9C-101B-9397-08002B2CF9AE}" pid="8" name="MSIP_Label_047d1604-a11e-4c33-b65a-00a6c0f6fd4a_ActionId">
    <vt:lpwstr>f2332614-7d79-49cf-8b5c-f885717ed6c2</vt:lpwstr>
  </property>
  <property fmtid="{D5CDD505-2E9C-101B-9397-08002B2CF9AE}" pid="9" name="MSIP_Label_047d1604-a11e-4c33-b65a-00a6c0f6fd4a_ContentBits">
    <vt:lpwstr>1</vt:lpwstr>
  </property>
  <property fmtid="{D5CDD505-2E9C-101B-9397-08002B2CF9AE}" pid="10" name="MSIP_Label_047d1604-a11e-4c33-b65a-00a6c0f6fd4a_Tag">
    <vt:lpwstr>10, 0, 1, 1</vt:lpwstr>
  </property>
  <property fmtid="{D5CDD505-2E9C-101B-9397-08002B2CF9AE}" pid="11" name="ClassificationContentMarkingHeaderLocations">
    <vt:lpwstr>Office Theme:5</vt:lpwstr>
  </property>
  <property fmtid="{D5CDD505-2E9C-101B-9397-08002B2CF9AE}" pid="12" name="ClassificationContentMarkingHeaderText">
    <vt:lpwstr>OFFICIAL USE ONLY / À USAGE EXCLUSIF</vt:lpwstr>
  </property>
</Properties>
</file>