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541" r:id="rId6"/>
    <p:sldId id="526" r:id="rId7"/>
    <p:sldId id="543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44" r:id="rId21"/>
    <p:sldId id="545" r:id="rId22"/>
    <p:sldId id="546" r:id="rId23"/>
    <p:sldId id="547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8062B-0E30-4230-8D89-5D78A8E9B112}" v="1" dt="2025-02-19T16:24:00.461"/>
    <p1510:client id="{7A056A08-B144-440F-A293-820D0EBD3071}" v="1" dt="2025-02-19T20:03:53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105" d="100"/>
          <a:sy n="105" d="100"/>
        </p:scale>
        <p:origin x="7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7A056A08-B144-440F-A293-820D0EBD3071}"/>
    <pc:docChg chg="undo custSel addSld delSld modSld">
      <pc:chgData name="L'aShawn Dallas" userId="1c21da55-1342-4304-b618-1643becbd6c6" providerId="ADAL" clId="{7A056A08-B144-440F-A293-820D0EBD3071}" dt="2025-02-19T20:05:38.636" v="365" actId="14100"/>
      <pc:docMkLst>
        <pc:docMk/>
      </pc:docMkLst>
      <pc:sldChg chg="modSp mod">
        <pc:chgData name="L'aShawn Dallas" userId="1c21da55-1342-4304-b618-1643becbd6c6" providerId="ADAL" clId="{7A056A08-B144-440F-A293-820D0EBD3071}" dt="2025-02-19T18:54:19.666" v="8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7A056A08-B144-440F-A293-820D0EBD3071}" dt="2025-02-19T18:54:15.331" v="5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4:19.666" v="8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modSp mod">
        <pc:chgData name="L'aShawn Dallas" userId="1c21da55-1342-4304-b618-1643becbd6c6" providerId="ADAL" clId="{7A056A08-B144-440F-A293-820D0EBD3071}" dt="2025-02-19T18:55:53.131" v="43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7A056A08-B144-440F-A293-820D0EBD3071}" dt="2025-02-19T18:55:48.867" v="41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5:53.131" v="43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A056A08-B144-440F-A293-820D0EBD3071}" dt="2025-02-19T19:58:00.610" v="295" actId="14100"/>
        <pc:sldMkLst>
          <pc:docMk/>
          <pc:sldMk cId="2064252711" sldId="496"/>
        </pc:sldMkLst>
        <pc:spChg chg="mod">
          <ac:chgData name="L'aShawn Dallas" userId="1c21da55-1342-4304-b618-1643becbd6c6" providerId="ADAL" clId="{7A056A08-B144-440F-A293-820D0EBD3071}" dt="2025-02-19T18:56:07.003" v="47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6:10.924" v="49" actId="20577"/>
          <ac:spMkLst>
            <pc:docMk/>
            <pc:sldMk cId="2064252711" sldId="496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1:01.535" v="207" actId="20577"/>
          <ac:spMkLst>
            <pc:docMk/>
            <pc:sldMk cId="2064252711" sldId="496"/>
            <ac:spMk id="11" creationId="{53BA5EAA-BAAB-5075-D429-1BA2F2BF43A8}"/>
          </ac:spMkLst>
        </pc:spChg>
        <pc:spChg chg="mod">
          <ac:chgData name="L'aShawn Dallas" userId="1c21da55-1342-4304-b618-1643becbd6c6" providerId="ADAL" clId="{7A056A08-B144-440F-A293-820D0EBD3071}" dt="2025-02-19T19:40:52.806" v="205" actId="20577"/>
          <ac:spMkLst>
            <pc:docMk/>
            <pc:sldMk cId="2064252711" sldId="496"/>
            <ac:spMk id="17" creationId="{00000000-0000-0000-0000-000000000000}"/>
          </ac:spMkLst>
        </pc:spChg>
        <pc:picChg chg="add mod">
          <ac:chgData name="L'aShawn Dallas" userId="1c21da55-1342-4304-b618-1643becbd6c6" providerId="ADAL" clId="{7A056A08-B144-440F-A293-820D0EBD3071}" dt="2025-02-19T19:58:00.610" v="295" actId="14100"/>
          <ac:picMkLst>
            <pc:docMk/>
            <pc:sldMk cId="2064252711" sldId="496"/>
            <ac:picMk id="6" creationId="{49F0E1B7-83C5-6718-08EB-C7C2A818E7C5}"/>
          </ac:picMkLst>
        </pc:picChg>
        <pc:picChg chg="del mod">
          <ac:chgData name="L'aShawn Dallas" userId="1c21da55-1342-4304-b618-1643becbd6c6" providerId="ADAL" clId="{7A056A08-B144-440F-A293-820D0EBD3071}" dt="2025-02-19T19:24:24.331" v="160" actId="478"/>
          <ac:picMkLst>
            <pc:docMk/>
            <pc:sldMk cId="2064252711" sldId="496"/>
            <ac:picMk id="7" creationId="{E93614C9-247C-EB4B-C7FD-A1071EECB22C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19:57:39.543" v="291" actId="14100"/>
        <pc:sldMkLst>
          <pc:docMk/>
          <pc:sldMk cId="3421483890" sldId="526"/>
        </pc:sldMkLst>
        <pc:spChg chg="mod">
          <ac:chgData name="L'aShawn Dallas" userId="1c21da55-1342-4304-b618-1643becbd6c6" providerId="ADAL" clId="{7A056A08-B144-440F-A293-820D0EBD3071}" dt="2025-02-19T18:54:56.874" v="25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5:00.980" v="28" actId="20577"/>
          <ac:spMkLst>
            <pc:docMk/>
            <pc:sldMk cId="3421483890" sldId="526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0:15.567" v="199" actId="20577"/>
          <ac:spMkLst>
            <pc:docMk/>
            <pc:sldMk cId="3421483890" sldId="526"/>
            <ac:spMk id="10" creationId="{072C4322-75FA-69B4-57A1-F34592538DBB}"/>
          </ac:spMkLst>
        </pc:spChg>
        <pc:spChg chg="mod">
          <ac:chgData name="L'aShawn Dallas" userId="1c21da55-1342-4304-b618-1643becbd6c6" providerId="ADAL" clId="{7A056A08-B144-440F-A293-820D0EBD3071}" dt="2025-02-19T19:40:20.530" v="200" actId="20577"/>
          <ac:spMkLst>
            <pc:docMk/>
            <pc:sldMk cId="3421483890" sldId="526"/>
            <ac:spMk id="11" creationId="{503852D2-1DAB-B6EB-58F2-DED210B6758A}"/>
          </ac:spMkLst>
        </pc:spChg>
        <pc:picChg chg="add mod">
          <ac:chgData name="L'aShawn Dallas" userId="1c21da55-1342-4304-b618-1643becbd6c6" providerId="ADAL" clId="{7A056A08-B144-440F-A293-820D0EBD3071}" dt="2025-02-19T19:57:39.543" v="291" actId="14100"/>
          <ac:picMkLst>
            <pc:docMk/>
            <pc:sldMk cId="3421483890" sldId="526"/>
            <ac:picMk id="6" creationId="{E5749A65-474D-F796-059B-EBEC284570D0}"/>
          </ac:picMkLst>
        </pc:picChg>
        <pc:picChg chg="del">
          <ac:chgData name="L'aShawn Dallas" userId="1c21da55-1342-4304-b618-1643becbd6c6" providerId="ADAL" clId="{7A056A08-B144-440F-A293-820D0EBD3071}" dt="2025-02-19T19:24:16.347" v="157" actId="478"/>
          <ac:picMkLst>
            <pc:docMk/>
            <pc:sldMk cId="3421483890" sldId="526"/>
            <ac:picMk id="7" creationId="{36D3566C-E66D-6FB7-4273-F312F5EF31A3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19:59:57.386" v="307" actId="14100"/>
        <pc:sldMkLst>
          <pc:docMk/>
          <pc:sldMk cId="2547415170" sldId="527"/>
        </pc:sldMkLst>
        <pc:spChg chg="mod">
          <ac:chgData name="L'aShawn Dallas" userId="1c21da55-1342-4304-b618-1643becbd6c6" providerId="ADAL" clId="{7A056A08-B144-440F-A293-820D0EBD3071}" dt="2025-02-19T18:56:20.804" v="53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6:25.083" v="55" actId="20577"/>
          <ac:spMkLst>
            <pc:docMk/>
            <pc:sldMk cId="2547415170" sldId="527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1:15.556" v="210" actId="1076"/>
          <ac:spMkLst>
            <pc:docMk/>
            <pc:sldMk cId="2547415170" sldId="527"/>
            <ac:spMk id="7" creationId="{7B937D3E-926A-76C3-5C5A-4EA645991DC3}"/>
          </ac:spMkLst>
        </pc:spChg>
        <pc:spChg chg="mod">
          <ac:chgData name="L'aShawn Dallas" userId="1c21da55-1342-4304-b618-1643becbd6c6" providerId="ADAL" clId="{7A056A08-B144-440F-A293-820D0EBD3071}" dt="2025-02-19T19:41:18.796" v="211" actId="20577"/>
          <ac:spMkLst>
            <pc:docMk/>
            <pc:sldMk cId="2547415170" sldId="527"/>
            <ac:spMk id="11" creationId="{45C5CF62-7D14-D1EB-C50A-660801D2C9A1}"/>
          </ac:spMkLst>
        </pc:spChg>
        <pc:picChg chg="del">
          <ac:chgData name="L'aShawn Dallas" userId="1c21da55-1342-4304-b618-1643becbd6c6" providerId="ADAL" clId="{7A056A08-B144-440F-A293-820D0EBD3071}" dt="2025-02-19T19:24:26.178" v="161" actId="478"/>
          <ac:picMkLst>
            <pc:docMk/>
            <pc:sldMk cId="2547415170" sldId="527"/>
            <ac:picMk id="6" creationId="{4C470A7E-28F1-7AC9-1506-1D9A5F7548ED}"/>
          </ac:picMkLst>
        </pc:picChg>
        <pc:picChg chg="add mod">
          <ac:chgData name="L'aShawn Dallas" userId="1c21da55-1342-4304-b618-1643becbd6c6" providerId="ADAL" clId="{7A056A08-B144-440F-A293-820D0EBD3071}" dt="2025-02-19T19:59:57.386" v="307" actId="14100"/>
          <ac:picMkLst>
            <pc:docMk/>
            <pc:sldMk cId="2547415170" sldId="527"/>
            <ac:picMk id="8" creationId="{2C25D28E-380E-B463-1F3C-5AEA98F0709A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19:59:39.938" v="305" actId="14100"/>
        <pc:sldMkLst>
          <pc:docMk/>
          <pc:sldMk cId="483565864" sldId="528"/>
        </pc:sldMkLst>
        <pc:spChg chg="mod">
          <ac:chgData name="L'aShawn Dallas" userId="1c21da55-1342-4304-b618-1643becbd6c6" providerId="ADAL" clId="{7A056A08-B144-440F-A293-820D0EBD3071}" dt="2025-02-19T18:56:36.203" v="59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6:40.260" v="61" actId="20577"/>
          <ac:spMkLst>
            <pc:docMk/>
            <pc:sldMk cId="483565864" sldId="528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5:30.999" v="253" actId="1076"/>
          <ac:spMkLst>
            <pc:docMk/>
            <pc:sldMk cId="483565864" sldId="528"/>
            <ac:spMk id="10" creationId="{E78BB898-5998-5B4F-0A70-31A0B186DFB6}"/>
          </ac:spMkLst>
        </pc:spChg>
        <pc:picChg chg="add mod">
          <ac:chgData name="L'aShawn Dallas" userId="1c21da55-1342-4304-b618-1643becbd6c6" providerId="ADAL" clId="{7A056A08-B144-440F-A293-820D0EBD3071}" dt="2025-02-19T19:59:39.938" v="305" actId="14100"/>
          <ac:picMkLst>
            <pc:docMk/>
            <pc:sldMk cId="483565864" sldId="528"/>
            <ac:picMk id="6" creationId="{1FE58431-B2A2-073D-7DF9-5A514BD448E4}"/>
          </ac:picMkLst>
        </pc:picChg>
        <pc:picChg chg="del">
          <ac:chgData name="L'aShawn Dallas" userId="1c21da55-1342-4304-b618-1643becbd6c6" providerId="ADAL" clId="{7A056A08-B144-440F-A293-820D0EBD3071}" dt="2025-02-19T19:24:34.667" v="162" actId="478"/>
          <ac:picMkLst>
            <pc:docMk/>
            <pc:sldMk cId="483565864" sldId="528"/>
            <ac:picMk id="9" creationId="{0DC7470E-EC4A-2337-0138-429D6CE67129}"/>
          </ac:picMkLst>
        </pc:picChg>
      </pc:sldChg>
      <pc:sldChg chg="modSp mod">
        <pc:chgData name="L'aShawn Dallas" userId="1c21da55-1342-4304-b618-1643becbd6c6" providerId="ADAL" clId="{7A056A08-B144-440F-A293-820D0EBD3071}" dt="2025-02-19T19:27:54.580" v="185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7A056A08-B144-440F-A293-820D0EBD3071}" dt="2025-02-19T19:27:54.580" v="185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6:51.627" v="65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A056A08-B144-440F-A293-820D0EBD3071}" dt="2025-02-19T20:02:40.179" v="331" actId="14100"/>
        <pc:sldMkLst>
          <pc:docMk/>
          <pc:sldMk cId="193907940" sldId="530"/>
        </pc:sldMkLst>
        <pc:spChg chg="mod">
          <ac:chgData name="L'aShawn Dallas" userId="1c21da55-1342-4304-b618-1643becbd6c6" providerId="ADAL" clId="{7A056A08-B144-440F-A293-820D0EBD3071}" dt="2025-02-19T19:28:32.205" v="189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8:10.155" v="95" actId="20577"/>
          <ac:spMkLst>
            <pc:docMk/>
            <pc:sldMk cId="193907940" sldId="530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2:45.599" v="229" actId="20577"/>
          <ac:spMkLst>
            <pc:docMk/>
            <pc:sldMk cId="193907940" sldId="530"/>
            <ac:spMk id="11" creationId="{B9E11490-05B7-A5EF-4B0D-89CDEAE22CA8}"/>
          </ac:spMkLst>
        </pc:spChg>
        <pc:picChg chg="add mod">
          <ac:chgData name="L'aShawn Dallas" userId="1c21da55-1342-4304-b618-1643becbd6c6" providerId="ADAL" clId="{7A056A08-B144-440F-A293-820D0EBD3071}" dt="2025-02-19T20:02:40.179" v="331" actId="14100"/>
          <ac:picMkLst>
            <pc:docMk/>
            <pc:sldMk cId="193907940" sldId="530"/>
            <ac:picMk id="6" creationId="{FD3464F7-ED01-3550-42F0-7E0702332188}"/>
          </ac:picMkLst>
        </pc:picChg>
        <pc:picChg chg="del">
          <ac:chgData name="L'aShawn Dallas" userId="1c21da55-1342-4304-b618-1643becbd6c6" providerId="ADAL" clId="{7A056A08-B144-440F-A293-820D0EBD3071}" dt="2025-02-19T19:25:19.931" v="166" actId="478"/>
          <ac:picMkLst>
            <pc:docMk/>
            <pc:sldMk cId="193907940" sldId="530"/>
            <ac:picMk id="7" creationId="{779E6904-8836-E9C9-D811-FEAD9C04AD01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20:02:19.106" v="330" actId="14100"/>
        <pc:sldMkLst>
          <pc:docMk/>
          <pc:sldMk cId="3877830747" sldId="531"/>
        </pc:sldMkLst>
        <pc:spChg chg="mod">
          <ac:chgData name="L'aShawn Dallas" userId="1c21da55-1342-4304-b618-1643becbd6c6" providerId="ADAL" clId="{7A056A08-B144-440F-A293-820D0EBD3071}" dt="2025-02-19T18:58:34.996" v="99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8:38.804" v="101" actId="20577"/>
          <ac:spMkLst>
            <pc:docMk/>
            <pc:sldMk cId="3877830747" sldId="531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3:07.538" v="234" actId="1076"/>
          <ac:spMkLst>
            <pc:docMk/>
            <pc:sldMk cId="3877830747" sldId="531"/>
            <ac:spMk id="10" creationId="{E72BF9BB-FDDA-0E8D-E024-760A5F514055}"/>
          </ac:spMkLst>
        </pc:spChg>
        <pc:spChg chg="mod">
          <ac:chgData name="L'aShawn Dallas" userId="1c21da55-1342-4304-b618-1643becbd6c6" providerId="ADAL" clId="{7A056A08-B144-440F-A293-820D0EBD3071}" dt="2025-02-19T19:43:10.370" v="235" actId="20577"/>
          <ac:spMkLst>
            <pc:docMk/>
            <pc:sldMk cId="3877830747" sldId="531"/>
            <ac:spMk id="11" creationId="{CE0798DB-C153-B0F9-E71F-C148062A6A27}"/>
          </ac:spMkLst>
        </pc:spChg>
        <pc:picChg chg="add mod">
          <ac:chgData name="L'aShawn Dallas" userId="1c21da55-1342-4304-b618-1643becbd6c6" providerId="ADAL" clId="{7A056A08-B144-440F-A293-820D0EBD3071}" dt="2025-02-19T20:02:19.106" v="330" actId="14100"/>
          <ac:picMkLst>
            <pc:docMk/>
            <pc:sldMk cId="3877830747" sldId="531"/>
            <ac:picMk id="6" creationId="{AE1C2578-3E37-D60B-26E0-2E5A96AB083A}"/>
          </ac:picMkLst>
        </pc:picChg>
        <pc:picChg chg="del">
          <ac:chgData name="L'aShawn Dallas" userId="1c21da55-1342-4304-b618-1643becbd6c6" providerId="ADAL" clId="{7A056A08-B144-440F-A293-820D0EBD3071}" dt="2025-02-19T19:25:23.083" v="167" actId="478"/>
          <ac:picMkLst>
            <pc:docMk/>
            <pc:sldMk cId="3877830747" sldId="531"/>
            <ac:picMk id="7" creationId="{9BE33874-FF97-1ADF-37A7-2DCA2931B520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20:03:33.458" v="342" actId="14100"/>
        <pc:sldMkLst>
          <pc:docMk/>
          <pc:sldMk cId="1464114558" sldId="532"/>
        </pc:sldMkLst>
        <pc:spChg chg="mod">
          <ac:chgData name="L'aShawn Dallas" userId="1c21da55-1342-4304-b618-1643becbd6c6" providerId="ADAL" clId="{7A056A08-B144-440F-A293-820D0EBD3071}" dt="2025-02-19T18:58:51.132" v="105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8:55.700" v="107" actId="20577"/>
          <ac:spMkLst>
            <pc:docMk/>
            <pc:sldMk cId="1464114558" sldId="532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3:18.946" v="237" actId="20577"/>
          <ac:spMkLst>
            <pc:docMk/>
            <pc:sldMk cId="1464114558" sldId="532"/>
            <ac:spMk id="10" creationId="{21E2CE31-A1AC-3C0C-EB92-5D486612AF38}"/>
          </ac:spMkLst>
        </pc:spChg>
        <pc:spChg chg="mod">
          <ac:chgData name="L'aShawn Dallas" userId="1c21da55-1342-4304-b618-1643becbd6c6" providerId="ADAL" clId="{7A056A08-B144-440F-A293-820D0EBD3071}" dt="2025-02-19T19:43:15.338" v="236" actId="20577"/>
          <ac:spMkLst>
            <pc:docMk/>
            <pc:sldMk cId="1464114558" sldId="532"/>
            <ac:spMk id="17" creationId="{00000000-0000-0000-0000-000000000000}"/>
          </ac:spMkLst>
        </pc:spChg>
        <pc:picChg chg="add mod">
          <ac:chgData name="L'aShawn Dallas" userId="1c21da55-1342-4304-b618-1643becbd6c6" providerId="ADAL" clId="{7A056A08-B144-440F-A293-820D0EBD3071}" dt="2025-02-19T20:03:33.458" v="342" actId="14100"/>
          <ac:picMkLst>
            <pc:docMk/>
            <pc:sldMk cId="1464114558" sldId="532"/>
            <ac:picMk id="6" creationId="{072D5BBD-EEEB-48CE-1425-D8A1E6C988D5}"/>
          </ac:picMkLst>
        </pc:picChg>
        <pc:picChg chg="del">
          <ac:chgData name="L'aShawn Dallas" userId="1c21da55-1342-4304-b618-1643becbd6c6" providerId="ADAL" clId="{7A056A08-B144-440F-A293-820D0EBD3071}" dt="2025-02-19T19:25:24.779" v="168" actId="478"/>
          <ac:picMkLst>
            <pc:docMk/>
            <pc:sldMk cId="1464114558" sldId="532"/>
            <ac:picMk id="7" creationId="{F9D28905-55AC-FC26-6FE6-D01231C844BC}"/>
          </ac:picMkLst>
        </pc:picChg>
      </pc:sldChg>
      <pc:sldChg chg="modSp mod">
        <pc:chgData name="L'aShawn Dallas" userId="1c21da55-1342-4304-b618-1643becbd6c6" providerId="ADAL" clId="{7A056A08-B144-440F-A293-820D0EBD3071}" dt="2025-02-19T18:57:56.948" v="89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7A056A08-B144-440F-A293-820D0EBD3071}" dt="2025-02-19T18:57:52.980" v="87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7:56.948" v="89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A056A08-B144-440F-A293-820D0EBD3071}" dt="2025-02-19T20:00:23.793" v="311" actId="14100"/>
        <pc:sldMkLst>
          <pc:docMk/>
          <pc:sldMk cId="537436032" sldId="534"/>
        </pc:sldMkLst>
        <pc:spChg chg="mod">
          <ac:chgData name="L'aShawn Dallas" userId="1c21da55-1342-4304-b618-1643becbd6c6" providerId="ADAL" clId="{7A056A08-B144-440F-A293-820D0EBD3071}" dt="2025-02-19T18:57:04.021" v="69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7:07.906" v="71" actId="20577"/>
          <ac:spMkLst>
            <pc:docMk/>
            <pc:sldMk cId="537436032" sldId="534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1:49.648" v="215" actId="20577"/>
          <ac:spMkLst>
            <pc:docMk/>
            <pc:sldMk cId="537436032" sldId="534"/>
            <ac:spMk id="10" creationId="{E95A3425-9D8C-38CD-8403-B84FFE4A2296}"/>
          </ac:spMkLst>
        </pc:spChg>
        <pc:spChg chg="mod">
          <ac:chgData name="L'aShawn Dallas" userId="1c21da55-1342-4304-b618-1643becbd6c6" providerId="ADAL" clId="{7A056A08-B144-440F-A293-820D0EBD3071}" dt="2025-02-19T19:42:00.378" v="218" actId="1076"/>
          <ac:spMkLst>
            <pc:docMk/>
            <pc:sldMk cId="537436032" sldId="534"/>
            <ac:spMk id="11" creationId="{0CCC0853-2DF7-701F-2C6E-523CF80F2EE5}"/>
          </ac:spMkLst>
        </pc:spChg>
        <pc:picChg chg="add mod">
          <ac:chgData name="L'aShawn Dallas" userId="1c21da55-1342-4304-b618-1643becbd6c6" providerId="ADAL" clId="{7A056A08-B144-440F-A293-820D0EBD3071}" dt="2025-02-19T20:00:23.793" v="311" actId="14100"/>
          <ac:picMkLst>
            <pc:docMk/>
            <pc:sldMk cId="537436032" sldId="534"/>
            <ac:picMk id="6" creationId="{DD3DF1FB-4123-E70B-59C2-532C043543D5}"/>
          </ac:picMkLst>
        </pc:picChg>
        <pc:picChg chg="del">
          <ac:chgData name="L'aShawn Dallas" userId="1c21da55-1342-4304-b618-1643becbd6c6" providerId="ADAL" clId="{7A056A08-B144-440F-A293-820D0EBD3071}" dt="2025-02-19T19:25:13.411" v="163" actId="478"/>
          <ac:picMkLst>
            <pc:docMk/>
            <pc:sldMk cId="537436032" sldId="534"/>
            <ac:picMk id="7" creationId="{BB008863-700C-5983-0591-FE4011F0A9EE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20:00:58.760" v="316" actId="14100"/>
        <pc:sldMkLst>
          <pc:docMk/>
          <pc:sldMk cId="2793403714" sldId="535"/>
        </pc:sldMkLst>
        <pc:spChg chg="mod">
          <ac:chgData name="L'aShawn Dallas" userId="1c21da55-1342-4304-b618-1643becbd6c6" providerId="ADAL" clId="{7A056A08-B144-440F-A293-820D0EBD3071}" dt="2025-02-19T18:57:19.548" v="75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7:23.444" v="77" actId="20577"/>
          <ac:spMkLst>
            <pc:docMk/>
            <pc:sldMk cId="2793403714" sldId="535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2:08.231" v="220" actId="20577"/>
          <ac:spMkLst>
            <pc:docMk/>
            <pc:sldMk cId="2793403714" sldId="535"/>
            <ac:spMk id="10" creationId="{AD7E6296-77DE-4640-1EF8-2B6FC9E6D773}"/>
          </ac:spMkLst>
        </pc:spChg>
        <pc:spChg chg="mod">
          <ac:chgData name="L'aShawn Dallas" userId="1c21da55-1342-4304-b618-1643becbd6c6" providerId="ADAL" clId="{7A056A08-B144-440F-A293-820D0EBD3071}" dt="2025-02-19T19:42:20.742" v="223" actId="1076"/>
          <ac:spMkLst>
            <pc:docMk/>
            <pc:sldMk cId="2793403714" sldId="535"/>
            <ac:spMk id="11" creationId="{0600EC69-E63A-36A3-687E-1031133AB617}"/>
          </ac:spMkLst>
        </pc:spChg>
        <pc:picChg chg="add mod">
          <ac:chgData name="L'aShawn Dallas" userId="1c21da55-1342-4304-b618-1643becbd6c6" providerId="ADAL" clId="{7A056A08-B144-440F-A293-820D0EBD3071}" dt="2025-02-19T20:00:58.760" v="316" actId="14100"/>
          <ac:picMkLst>
            <pc:docMk/>
            <pc:sldMk cId="2793403714" sldId="535"/>
            <ac:picMk id="6" creationId="{A1EA3248-C556-068E-7D19-0B678847A1A7}"/>
          </ac:picMkLst>
        </pc:picChg>
        <pc:picChg chg="del">
          <ac:chgData name="L'aShawn Dallas" userId="1c21da55-1342-4304-b618-1643becbd6c6" providerId="ADAL" clId="{7A056A08-B144-440F-A293-820D0EBD3071}" dt="2025-02-19T19:25:15.059" v="164" actId="478"/>
          <ac:picMkLst>
            <pc:docMk/>
            <pc:sldMk cId="2793403714" sldId="535"/>
            <ac:picMk id="7" creationId="{196F7DCE-4676-4588-8E7E-E406C92B6BB9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20:01:16.946" v="320" actId="14100"/>
        <pc:sldMkLst>
          <pc:docMk/>
          <pc:sldMk cId="3260400506" sldId="536"/>
        </pc:sldMkLst>
        <pc:spChg chg="mod">
          <ac:chgData name="L'aShawn Dallas" userId="1c21da55-1342-4304-b618-1643becbd6c6" providerId="ADAL" clId="{7A056A08-B144-440F-A293-820D0EBD3071}" dt="2025-02-19T18:57:34.620" v="81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8:57:38.884" v="83" actId="20577"/>
          <ac:spMkLst>
            <pc:docMk/>
            <pc:sldMk cId="3260400506" sldId="536"/>
            <ac:spMk id="3" creationId="{00000000-0000-0000-0000-000000000000}"/>
          </ac:spMkLst>
        </pc:spChg>
        <pc:spChg chg="mod">
          <ac:chgData name="L'aShawn Dallas" userId="1c21da55-1342-4304-b618-1643becbd6c6" providerId="ADAL" clId="{7A056A08-B144-440F-A293-820D0EBD3071}" dt="2025-02-19T19:45:48.495" v="254" actId="1076"/>
          <ac:spMkLst>
            <pc:docMk/>
            <pc:sldMk cId="3260400506" sldId="536"/>
            <ac:spMk id="10" creationId="{572DAD14-C513-8438-C541-D1DFF980CDFB}"/>
          </ac:spMkLst>
        </pc:spChg>
        <pc:picChg chg="add mod">
          <ac:chgData name="L'aShawn Dallas" userId="1c21da55-1342-4304-b618-1643becbd6c6" providerId="ADAL" clId="{7A056A08-B144-440F-A293-820D0EBD3071}" dt="2025-02-19T20:01:16.946" v="320" actId="14100"/>
          <ac:picMkLst>
            <pc:docMk/>
            <pc:sldMk cId="3260400506" sldId="536"/>
            <ac:picMk id="6" creationId="{E89BCAD4-8FEB-B3D8-23EF-45D8197CCF19}"/>
          </ac:picMkLst>
        </pc:picChg>
        <pc:picChg chg="del">
          <ac:chgData name="L'aShawn Dallas" userId="1c21da55-1342-4304-b618-1643becbd6c6" providerId="ADAL" clId="{7A056A08-B144-440F-A293-820D0EBD3071}" dt="2025-02-19T19:25:16.891" v="165" actId="478"/>
          <ac:picMkLst>
            <pc:docMk/>
            <pc:sldMk cId="3260400506" sldId="536"/>
            <ac:picMk id="7" creationId="{699B6CC1-CE10-18AF-0591-A257179D13F2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19:55:23.363" v="274" actId="14100"/>
        <pc:sldMkLst>
          <pc:docMk/>
          <pc:sldMk cId="1925797677" sldId="541"/>
        </pc:sldMkLst>
        <pc:spChg chg="mod">
          <ac:chgData name="L'aShawn Dallas" userId="1c21da55-1342-4304-b618-1643becbd6c6" providerId="ADAL" clId="{7A056A08-B144-440F-A293-820D0EBD3071}" dt="2025-02-19T18:54:42.219" v="14" actId="20577"/>
          <ac:spMkLst>
            <pc:docMk/>
            <pc:sldMk cId="1925797677" sldId="541"/>
            <ac:spMk id="2" creationId="{687BBA25-A4AC-5378-9DA0-78AB0AD36DD4}"/>
          </ac:spMkLst>
        </pc:spChg>
        <pc:spChg chg="mod">
          <ac:chgData name="L'aShawn Dallas" userId="1c21da55-1342-4304-b618-1643becbd6c6" providerId="ADAL" clId="{7A056A08-B144-440F-A293-820D0EBD3071}" dt="2025-02-19T18:54:48.339" v="19" actId="20577"/>
          <ac:spMkLst>
            <pc:docMk/>
            <pc:sldMk cId="1925797677" sldId="541"/>
            <ac:spMk id="3" creationId="{AF8F16EC-5EBA-23D5-923E-A18DBF1E09F3}"/>
          </ac:spMkLst>
        </pc:spChg>
        <pc:spChg chg="mod">
          <ac:chgData name="L'aShawn Dallas" userId="1c21da55-1342-4304-b618-1643becbd6c6" providerId="ADAL" clId="{7A056A08-B144-440F-A293-820D0EBD3071}" dt="2025-02-19T19:39:56.471" v="195" actId="20577"/>
          <ac:spMkLst>
            <pc:docMk/>
            <pc:sldMk cId="1925797677" sldId="541"/>
            <ac:spMk id="11" creationId="{FE781E7F-83B2-721D-9B2C-67E2E27A6F04}"/>
          </ac:spMkLst>
        </pc:spChg>
        <pc:spChg chg="mod">
          <ac:chgData name="L'aShawn Dallas" userId="1c21da55-1342-4304-b618-1643becbd6c6" providerId="ADAL" clId="{7A056A08-B144-440F-A293-820D0EBD3071}" dt="2025-02-19T19:40:07.935" v="197" actId="20577"/>
          <ac:spMkLst>
            <pc:docMk/>
            <pc:sldMk cId="1925797677" sldId="541"/>
            <ac:spMk id="13" creationId="{B21EF08B-9FCA-E7C1-B19F-666E23D34D9E}"/>
          </ac:spMkLst>
        </pc:spChg>
        <pc:picChg chg="add mod">
          <ac:chgData name="L'aShawn Dallas" userId="1c21da55-1342-4304-b618-1643becbd6c6" providerId="ADAL" clId="{7A056A08-B144-440F-A293-820D0EBD3071}" dt="2025-02-19T19:55:23.363" v="274" actId="14100"/>
          <ac:picMkLst>
            <pc:docMk/>
            <pc:sldMk cId="1925797677" sldId="541"/>
            <ac:picMk id="6" creationId="{85C4AE96-7C50-B4FC-3BBE-9639630CFC18}"/>
          </ac:picMkLst>
        </pc:picChg>
        <pc:picChg chg="del">
          <ac:chgData name="L'aShawn Dallas" userId="1c21da55-1342-4304-b618-1643becbd6c6" providerId="ADAL" clId="{7A056A08-B144-440F-A293-820D0EBD3071}" dt="2025-02-19T19:24:14.420" v="156" actId="478"/>
          <ac:picMkLst>
            <pc:docMk/>
            <pc:sldMk cId="1925797677" sldId="541"/>
            <ac:picMk id="7" creationId="{79A45577-B00E-9EF9-25C0-316F2F6B30B8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19:56:37.903" v="284" actId="14100"/>
        <pc:sldMkLst>
          <pc:docMk/>
          <pc:sldMk cId="2492980093" sldId="543"/>
        </pc:sldMkLst>
        <pc:spChg chg="mod">
          <ac:chgData name="L'aShawn Dallas" userId="1c21da55-1342-4304-b618-1643becbd6c6" providerId="ADAL" clId="{7A056A08-B144-440F-A293-820D0EBD3071}" dt="2025-02-19T18:55:11.179" v="34" actId="20577"/>
          <ac:spMkLst>
            <pc:docMk/>
            <pc:sldMk cId="2492980093" sldId="543"/>
            <ac:spMk id="2" creationId="{BBA41EFD-37C5-2225-EB0E-7C19FD814B43}"/>
          </ac:spMkLst>
        </pc:spChg>
        <pc:spChg chg="mod">
          <ac:chgData name="L'aShawn Dallas" userId="1c21da55-1342-4304-b618-1643becbd6c6" providerId="ADAL" clId="{7A056A08-B144-440F-A293-820D0EBD3071}" dt="2025-02-19T18:55:14.619" v="37" actId="20577"/>
          <ac:spMkLst>
            <pc:docMk/>
            <pc:sldMk cId="2492980093" sldId="543"/>
            <ac:spMk id="3" creationId="{5AAC2958-41D0-65F5-DD25-3122060C61A0}"/>
          </ac:spMkLst>
        </pc:spChg>
        <pc:spChg chg="mod">
          <ac:chgData name="L'aShawn Dallas" userId="1c21da55-1342-4304-b618-1643becbd6c6" providerId="ADAL" clId="{7A056A08-B144-440F-A293-820D0EBD3071}" dt="2025-02-19T19:40:43.609" v="203" actId="1076"/>
          <ac:spMkLst>
            <pc:docMk/>
            <pc:sldMk cId="2492980093" sldId="543"/>
            <ac:spMk id="7" creationId="{8EAA0BDE-4283-8343-3732-6DD0CECD2CA8}"/>
          </ac:spMkLst>
        </pc:spChg>
        <pc:spChg chg="mod">
          <ac:chgData name="L'aShawn Dallas" userId="1c21da55-1342-4304-b618-1643becbd6c6" providerId="ADAL" clId="{7A056A08-B144-440F-A293-820D0EBD3071}" dt="2025-02-19T19:40:34.378" v="202" actId="20577"/>
          <ac:spMkLst>
            <pc:docMk/>
            <pc:sldMk cId="2492980093" sldId="543"/>
            <ac:spMk id="13" creationId="{4DEFCA5C-2716-8B8F-47B9-8FC9DDE8B0DE}"/>
          </ac:spMkLst>
        </pc:spChg>
        <pc:picChg chg="del">
          <ac:chgData name="L'aShawn Dallas" userId="1c21da55-1342-4304-b618-1643becbd6c6" providerId="ADAL" clId="{7A056A08-B144-440F-A293-820D0EBD3071}" dt="2025-02-19T19:24:21.195" v="158" actId="478"/>
          <ac:picMkLst>
            <pc:docMk/>
            <pc:sldMk cId="2492980093" sldId="543"/>
            <ac:picMk id="6" creationId="{A15C7BCB-CF76-0B55-877B-3FEF918B9D81}"/>
          </ac:picMkLst>
        </pc:picChg>
        <pc:picChg chg="add mod">
          <ac:chgData name="L'aShawn Dallas" userId="1c21da55-1342-4304-b618-1643becbd6c6" providerId="ADAL" clId="{7A056A08-B144-440F-A293-820D0EBD3071}" dt="2025-02-19T19:56:37.903" v="284" actId="14100"/>
          <ac:picMkLst>
            <pc:docMk/>
            <pc:sldMk cId="2492980093" sldId="543"/>
            <ac:picMk id="8" creationId="{9A83637D-39E5-0EB3-9AE9-C3D0A8201F5C}"/>
          </ac:picMkLst>
        </pc:picChg>
      </pc:sldChg>
      <pc:sldChg chg="modSp mod">
        <pc:chgData name="L'aShawn Dallas" userId="1c21da55-1342-4304-b618-1643becbd6c6" providerId="ADAL" clId="{7A056A08-B144-440F-A293-820D0EBD3071}" dt="2025-02-19T18:59:19.069" v="119" actId="20577"/>
        <pc:sldMkLst>
          <pc:docMk/>
          <pc:sldMk cId="1040075033" sldId="544"/>
        </pc:sldMkLst>
        <pc:spChg chg="mod">
          <ac:chgData name="L'aShawn Dallas" userId="1c21da55-1342-4304-b618-1643becbd6c6" providerId="ADAL" clId="{7A056A08-B144-440F-A293-820D0EBD3071}" dt="2025-02-19T18:59:08.037" v="115" actId="20577"/>
          <ac:spMkLst>
            <pc:docMk/>
            <pc:sldMk cId="1040075033" sldId="544"/>
            <ac:spMk id="2" creationId="{C2D3D2EB-8DE6-71F2-FD2A-0CB47C96900D}"/>
          </ac:spMkLst>
        </pc:spChg>
        <pc:spChg chg="mod">
          <ac:chgData name="L'aShawn Dallas" userId="1c21da55-1342-4304-b618-1643becbd6c6" providerId="ADAL" clId="{7A056A08-B144-440F-A293-820D0EBD3071}" dt="2025-02-19T18:59:19.069" v="119" actId="20577"/>
          <ac:spMkLst>
            <pc:docMk/>
            <pc:sldMk cId="1040075033" sldId="544"/>
            <ac:spMk id="8" creationId="{D7154D42-74DE-79F9-CAD4-77FD77EFDE01}"/>
          </ac:spMkLst>
        </pc:spChg>
      </pc:sldChg>
      <pc:sldChg chg="addSp delSp modSp mod">
        <pc:chgData name="L'aShawn Dallas" userId="1c21da55-1342-4304-b618-1643becbd6c6" providerId="ADAL" clId="{7A056A08-B144-440F-A293-820D0EBD3071}" dt="2025-02-19T20:04:37.403" v="352" actId="14100"/>
        <pc:sldMkLst>
          <pc:docMk/>
          <pc:sldMk cId="4186350752" sldId="545"/>
        </pc:sldMkLst>
        <pc:spChg chg="mod">
          <ac:chgData name="L'aShawn Dallas" userId="1c21da55-1342-4304-b618-1643becbd6c6" providerId="ADAL" clId="{7A056A08-B144-440F-A293-820D0EBD3071}" dt="2025-02-19T19:30:45.500" v="193" actId="20577"/>
          <ac:spMkLst>
            <pc:docMk/>
            <pc:sldMk cId="4186350752" sldId="545"/>
            <ac:spMk id="2" creationId="{A538F487-56B9-FA90-2F53-72487E5C45C7}"/>
          </ac:spMkLst>
        </pc:spChg>
        <pc:spChg chg="mod">
          <ac:chgData name="L'aShawn Dallas" userId="1c21da55-1342-4304-b618-1643becbd6c6" providerId="ADAL" clId="{7A056A08-B144-440F-A293-820D0EBD3071}" dt="2025-02-19T18:59:54.005" v="131" actId="20577"/>
          <ac:spMkLst>
            <pc:docMk/>
            <pc:sldMk cId="4186350752" sldId="545"/>
            <ac:spMk id="3" creationId="{468B1244-B27B-4577-BA86-90CCE6D39DD1}"/>
          </ac:spMkLst>
        </pc:spChg>
        <pc:spChg chg="mod">
          <ac:chgData name="L'aShawn Dallas" userId="1c21da55-1342-4304-b618-1643becbd6c6" providerId="ADAL" clId="{7A056A08-B144-440F-A293-820D0EBD3071}" dt="2025-02-19T19:43:34.911" v="239" actId="20577"/>
          <ac:spMkLst>
            <pc:docMk/>
            <pc:sldMk cId="4186350752" sldId="545"/>
            <ac:spMk id="10" creationId="{25206B17-C3AE-DCA7-2A8B-910EF30AD6C2}"/>
          </ac:spMkLst>
        </pc:spChg>
        <pc:spChg chg="mod">
          <ac:chgData name="L'aShawn Dallas" userId="1c21da55-1342-4304-b618-1643becbd6c6" providerId="ADAL" clId="{7A056A08-B144-440F-A293-820D0EBD3071}" dt="2025-02-19T19:44:02.911" v="241" actId="20577"/>
          <ac:spMkLst>
            <pc:docMk/>
            <pc:sldMk cId="4186350752" sldId="545"/>
            <ac:spMk id="11" creationId="{FCF4E946-A010-7045-3059-0909C4F52AA3}"/>
          </ac:spMkLst>
        </pc:spChg>
        <pc:picChg chg="add mod">
          <ac:chgData name="L'aShawn Dallas" userId="1c21da55-1342-4304-b618-1643becbd6c6" providerId="ADAL" clId="{7A056A08-B144-440F-A293-820D0EBD3071}" dt="2025-02-19T20:04:37.403" v="352" actId="14100"/>
          <ac:picMkLst>
            <pc:docMk/>
            <pc:sldMk cId="4186350752" sldId="545"/>
            <ac:picMk id="6" creationId="{8310961A-2F5F-362D-AEF5-50BE941009E1}"/>
          </ac:picMkLst>
        </pc:picChg>
        <pc:picChg chg="add del">
          <ac:chgData name="L'aShawn Dallas" userId="1c21da55-1342-4304-b618-1643becbd6c6" providerId="ADAL" clId="{7A056A08-B144-440F-A293-820D0EBD3071}" dt="2025-02-19T19:26:32.556" v="181" actId="478"/>
          <ac:picMkLst>
            <pc:docMk/>
            <pc:sldMk cId="4186350752" sldId="545"/>
            <ac:picMk id="7" creationId="{C6286A9F-F168-BBE9-5922-03F97A6AFE67}"/>
          </ac:picMkLst>
        </pc:picChg>
      </pc:sldChg>
      <pc:sldChg chg="addSp delSp modSp add del mod">
        <pc:chgData name="L'aShawn Dallas" userId="1c21da55-1342-4304-b618-1643becbd6c6" providerId="ADAL" clId="{7A056A08-B144-440F-A293-820D0EBD3071}" dt="2025-02-19T20:05:38.636" v="365" actId="14100"/>
        <pc:sldMkLst>
          <pc:docMk/>
          <pc:sldMk cId="542972969" sldId="546"/>
        </pc:sldMkLst>
        <pc:spChg chg="mod">
          <ac:chgData name="L'aShawn Dallas" userId="1c21da55-1342-4304-b618-1643becbd6c6" providerId="ADAL" clId="{7A056A08-B144-440F-A293-820D0EBD3071}" dt="2025-02-19T19:00:17.389" v="139" actId="20577"/>
          <ac:spMkLst>
            <pc:docMk/>
            <pc:sldMk cId="542972969" sldId="546"/>
            <ac:spMk id="2" creationId="{31B3A865-89B5-5785-7A06-A679678858B6}"/>
          </ac:spMkLst>
        </pc:spChg>
        <pc:spChg chg="mod">
          <ac:chgData name="L'aShawn Dallas" userId="1c21da55-1342-4304-b618-1643becbd6c6" providerId="ADAL" clId="{7A056A08-B144-440F-A293-820D0EBD3071}" dt="2025-02-19T19:00:23.340" v="143" actId="20577"/>
          <ac:spMkLst>
            <pc:docMk/>
            <pc:sldMk cId="542972969" sldId="546"/>
            <ac:spMk id="3" creationId="{9826EB7A-FFD0-70C2-AD6E-A2DA0E016462}"/>
          </ac:spMkLst>
        </pc:spChg>
        <pc:spChg chg="mod">
          <ac:chgData name="L'aShawn Dallas" userId="1c21da55-1342-4304-b618-1643becbd6c6" providerId="ADAL" clId="{7A056A08-B144-440F-A293-820D0EBD3071}" dt="2025-02-19T19:44:36.359" v="243" actId="20577"/>
          <ac:spMkLst>
            <pc:docMk/>
            <pc:sldMk cId="542972969" sldId="546"/>
            <ac:spMk id="10" creationId="{75D921E0-C829-7D6B-A09F-263F8FE50028}"/>
          </ac:spMkLst>
        </pc:spChg>
        <pc:spChg chg="mod">
          <ac:chgData name="L'aShawn Dallas" userId="1c21da55-1342-4304-b618-1643becbd6c6" providerId="ADAL" clId="{7A056A08-B144-440F-A293-820D0EBD3071}" dt="2025-02-19T19:44:42.200" v="245" actId="20577"/>
          <ac:spMkLst>
            <pc:docMk/>
            <pc:sldMk cId="542972969" sldId="546"/>
            <ac:spMk id="11" creationId="{081F94B2-4D3A-E8CD-EF58-73466B1981BD}"/>
          </ac:spMkLst>
        </pc:spChg>
        <pc:spChg chg="mod">
          <ac:chgData name="L'aShawn Dallas" userId="1c21da55-1342-4304-b618-1643becbd6c6" providerId="ADAL" clId="{7A056A08-B144-440F-A293-820D0EBD3071}" dt="2025-02-19T20:03:53.080" v="343" actId="1076"/>
          <ac:spMkLst>
            <pc:docMk/>
            <pc:sldMk cId="542972969" sldId="546"/>
            <ac:spMk id="21" creationId="{4B95CF21-0A65-29D1-A5F9-0EA3DF0FD20B}"/>
          </ac:spMkLst>
        </pc:spChg>
        <pc:picChg chg="add mod">
          <ac:chgData name="L'aShawn Dallas" userId="1c21da55-1342-4304-b618-1643becbd6c6" providerId="ADAL" clId="{7A056A08-B144-440F-A293-820D0EBD3071}" dt="2025-02-19T20:05:38.636" v="365" actId="14100"/>
          <ac:picMkLst>
            <pc:docMk/>
            <pc:sldMk cId="542972969" sldId="546"/>
            <ac:picMk id="6" creationId="{39A4D74C-9815-4BA0-A445-E205AF0C2ABB}"/>
          </ac:picMkLst>
        </pc:picChg>
        <pc:picChg chg="add del">
          <ac:chgData name="L'aShawn Dallas" userId="1c21da55-1342-4304-b618-1643becbd6c6" providerId="ADAL" clId="{7A056A08-B144-440F-A293-820D0EBD3071}" dt="2025-02-19T19:26:35.299" v="182" actId="478"/>
          <ac:picMkLst>
            <pc:docMk/>
            <pc:sldMk cId="542972969" sldId="546"/>
            <ac:picMk id="7" creationId="{A7B3BC48-3F9E-52B1-E0E1-4571C6BA197F}"/>
          </ac:picMkLst>
        </pc:picChg>
      </pc:sldChg>
      <pc:sldChg chg="addSp delSp modSp mod">
        <pc:chgData name="L'aShawn Dallas" userId="1c21da55-1342-4304-b618-1643becbd6c6" providerId="ADAL" clId="{7A056A08-B144-440F-A293-820D0EBD3071}" dt="2025-02-19T20:05:18.091" v="360" actId="14100"/>
        <pc:sldMkLst>
          <pc:docMk/>
          <pc:sldMk cId="3020307771" sldId="547"/>
        </pc:sldMkLst>
        <pc:spChg chg="mod">
          <ac:chgData name="L'aShawn Dallas" userId="1c21da55-1342-4304-b618-1643becbd6c6" providerId="ADAL" clId="{7A056A08-B144-440F-A293-820D0EBD3071}" dt="2025-02-19T19:00:38.597" v="151" actId="20577"/>
          <ac:spMkLst>
            <pc:docMk/>
            <pc:sldMk cId="3020307771" sldId="547"/>
            <ac:spMk id="2" creationId="{8E31D6CD-1189-0A5B-092C-50A40FDAA976}"/>
          </ac:spMkLst>
        </pc:spChg>
        <pc:spChg chg="mod">
          <ac:chgData name="L'aShawn Dallas" userId="1c21da55-1342-4304-b618-1643becbd6c6" providerId="ADAL" clId="{7A056A08-B144-440F-A293-820D0EBD3071}" dt="2025-02-19T19:00:47.629" v="155" actId="20577"/>
          <ac:spMkLst>
            <pc:docMk/>
            <pc:sldMk cId="3020307771" sldId="547"/>
            <ac:spMk id="3" creationId="{C2480C27-ED6A-A05C-55D0-4A726BBEF87F}"/>
          </ac:spMkLst>
        </pc:spChg>
        <pc:spChg chg="mod">
          <ac:chgData name="L'aShawn Dallas" userId="1c21da55-1342-4304-b618-1643becbd6c6" providerId="ADAL" clId="{7A056A08-B144-440F-A293-820D0EBD3071}" dt="2025-02-19T19:45:02.684" v="252" actId="1076"/>
          <ac:spMkLst>
            <pc:docMk/>
            <pc:sldMk cId="3020307771" sldId="547"/>
            <ac:spMk id="10" creationId="{53E6B068-7D9A-B51D-12DC-01CC4093F9D6}"/>
          </ac:spMkLst>
        </pc:spChg>
        <pc:spChg chg="mod">
          <ac:chgData name="L'aShawn Dallas" userId="1c21da55-1342-4304-b618-1643becbd6c6" providerId="ADAL" clId="{7A056A08-B144-440F-A293-820D0EBD3071}" dt="2025-02-19T19:44:51.912" v="248" actId="20577"/>
          <ac:spMkLst>
            <pc:docMk/>
            <pc:sldMk cId="3020307771" sldId="547"/>
            <ac:spMk id="17" creationId="{F226ED2A-2B53-0303-2D7C-E6F7919459BA}"/>
          </ac:spMkLst>
        </pc:spChg>
        <pc:picChg chg="add mod">
          <ac:chgData name="L'aShawn Dallas" userId="1c21da55-1342-4304-b618-1643becbd6c6" providerId="ADAL" clId="{7A056A08-B144-440F-A293-820D0EBD3071}" dt="2025-02-19T20:05:18.091" v="360" actId="14100"/>
          <ac:picMkLst>
            <pc:docMk/>
            <pc:sldMk cId="3020307771" sldId="547"/>
            <ac:picMk id="6" creationId="{0A02D753-E45E-37CA-D6AA-B9288175F64C}"/>
          </ac:picMkLst>
        </pc:picChg>
        <pc:picChg chg="del">
          <ac:chgData name="L'aShawn Dallas" userId="1c21da55-1342-4304-b618-1643becbd6c6" providerId="ADAL" clId="{7A056A08-B144-440F-A293-820D0EBD3071}" dt="2025-02-19T19:26:37.092" v="183" actId="478"/>
          <ac:picMkLst>
            <pc:docMk/>
            <pc:sldMk cId="3020307771" sldId="547"/>
            <ac:picMk id="7" creationId="{FCE9DF70-67F7-A054-7865-E121525061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2C8F8-8E81-4850-8559-1482968025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1D52F-577A-7F5E-7199-EA30AEC3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75FFD-4CC9-C55C-5FFE-7454CB5F4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DB5EC-1B6E-CF74-1D62-37C918714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11CBA-7002-3FED-46FF-E77103610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2C8F8-8E81-4850-8559-1482968025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1607B-7440-9DE4-2B49-BFA5DA6F6F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5C683B41-CA64-920E-97A0-4C9DCAA1F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16, 2024 / </a:t>
            </a:r>
            <a:r>
              <a:rPr lang="en-US" sz="1600" dirty="0"/>
              <a:t>16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18, 2024 / 18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A3425-9D8C-38CD-8403-B84FFE4A2296}"/>
              </a:ext>
            </a:extLst>
          </p:cNvPr>
          <p:cNvSpPr txBox="1"/>
          <p:nvPr/>
        </p:nvSpPr>
        <p:spPr>
          <a:xfrm>
            <a:off x="6390594" y="332370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C0853-2DF7-701F-2C6E-523CF80F2EE5}"/>
              </a:ext>
            </a:extLst>
          </p:cNvPr>
          <p:cNvSpPr txBox="1"/>
          <p:nvPr/>
        </p:nvSpPr>
        <p:spPr>
          <a:xfrm>
            <a:off x="6443494" y="37465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DF1FB-4123-E70B-59C2-532C04354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6072188" cy="3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18, 2024 / 18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553200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577191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4680" y="5078486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E6296-77DE-4640-1EF8-2B6FC9E6D773}"/>
              </a:ext>
            </a:extLst>
          </p:cNvPr>
          <p:cNvSpPr txBox="1"/>
          <p:nvPr/>
        </p:nvSpPr>
        <p:spPr>
          <a:xfrm>
            <a:off x="6518487" y="33284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0EC69-E63A-36A3-687E-1031133AB617}"/>
              </a:ext>
            </a:extLst>
          </p:cNvPr>
          <p:cNvSpPr txBox="1"/>
          <p:nvPr/>
        </p:nvSpPr>
        <p:spPr>
          <a:xfrm>
            <a:off x="6521846" y="37809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A3248-C556-068E-7D19-0B678847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39205"/>
            <a:ext cx="5833916" cy="38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18, 2024 / 18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DAD14-C513-8438-C541-D1DFF980CDFB}"/>
              </a:ext>
            </a:extLst>
          </p:cNvPr>
          <p:cNvSpPr txBox="1"/>
          <p:nvPr/>
        </p:nvSpPr>
        <p:spPr>
          <a:xfrm>
            <a:off x="6442376" y="333473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BF2FF-50E3-FC1B-AD9F-E8A9850830FF}"/>
              </a:ext>
            </a:extLst>
          </p:cNvPr>
          <p:cNvSpPr txBox="1"/>
          <p:nvPr/>
        </p:nvSpPr>
        <p:spPr>
          <a:xfrm>
            <a:off x="6509029" y="373873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BCAD4-8FEB-B3D8-23EF-45D8197C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75730"/>
            <a:ext cx="6030419" cy="36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AD7B5D6C-8C2D-DDFE-04B0-E1E8A260F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19, 2024 / 19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19, 2024 / 19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5D6FC-D3E6-53D3-2A87-FB7F7528BAA9}"/>
              </a:ext>
            </a:extLst>
          </p:cNvPr>
          <p:cNvSpPr txBox="1"/>
          <p:nvPr/>
        </p:nvSpPr>
        <p:spPr>
          <a:xfrm>
            <a:off x="6490962" y="3319672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1490-05B7-A5EF-4B0D-89CDEAE22CA8}"/>
              </a:ext>
            </a:extLst>
          </p:cNvPr>
          <p:cNvSpPr txBox="1"/>
          <p:nvPr/>
        </p:nvSpPr>
        <p:spPr>
          <a:xfrm>
            <a:off x="6429656" y="3765036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464F7-ED01-3550-42F0-7E070233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75731"/>
            <a:ext cx="5833917" cy="35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19, 2024 / 19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BF9BB-FDDA-0E8D-E024-760A5F514055}"/>
              </a:ext>
            </a:extLst>
          </p:cNvPr>
          <p:cNvSpPr txBox="1"/>
          <p:nvPr/>
        </p:nvSpPr>
        <p:spPr>
          <a:xfrm>
            <a:off x="6480735" y="3073717"/>
            <a:ext cx="45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798DB-C153-B0F9-E71F-C148062A6A27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C2578-3E37-D60B-26E0-2E5A96AB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833916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19, 2024 / 19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12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CE31-A1AC-3C0C-EB92-5D486612AF38}"/>
              </a:ext>
            </a:extLst>
          </p:cNvPr>
          <p:cNvSpPr txBox="1"/>
          <p:nvPr/>
        </p:nvSpPr>
        <p:spPr>
          <a:xfrm>
            <a:off x="6500373" y="376727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D5BBD-EEEB-48CE-1425-D8A1E6C98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112838"/>
            <a:ext cx="5789474" cy="34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5AE4-D090-908F-7831-A7EAB1A6E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19938614-1375-ADBD-62E4-281DCDE3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3D2EB-8DE6-71F2-FD2A-0CB47C96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20, 2024 / 20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9812C-4D49-42EA-B1A7-052950DB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8EFB8B2A-543D-87B8-3C2A-D4C08953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7154D42-74DE-79F9-CAD4-77FD77EF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7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AEC7C-2C2E-35ED-EAAD-B6E98751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F487-56B9-FA90-2F53-72487E5C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20, 2024 / 20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26AD-5404-9025-031C-C3F0BC03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654F6A17-C048-D3BE-A8F0-3397C7F7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68B1244-B27B-4577-BA86-90CCE6D3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BA2FA829-C052-8A57-EFEA-F751D46E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D613854-0CEC-D1A7-DECB-001D9F96C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FF92D18-4C4D-C5D8-D734-DFE65782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026B9DF-5393-1455-9B82-2A5E40C9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93FB34E-A15D-9217-DEC8-782CB953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8C6DDC9-4335-D685-82F0-FEB80484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D2D25724-4946-B7E5-326A-98D908B3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06B17-C3AE-DCA7-2A8B-910EF30AD6C2}"/>
              </a:ext>
            </a:extLst>
          </p:cNvPr>
          <p:cNvSpPr txBox="1"/>
          <p:nvPr/>
        </p:nvSpPr>
        <p:spPr>
          <a:xfrm>
            <a:off x="6490962" y="3319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4E946-A010-7045-3059-0909C4F52AA3}"/>
              </a:ext>
            </a:extLst>
          </p:cNvPr>
          <p:cNvSpPr txBox="1"/>
          <p:nvPr/>
        </p:nvSpPr>
        <p:spPr>
          <a:xfrm>
            <a:off x="6475757" y="3744653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0961A-2F5F-362D-AEF5-50BE9410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69294"/>
            <a:ext cx="5986316" cy="37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547BE-0FD1-2A45-1A39-DB8717FD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A865-89B5-5785-7A06-A6796788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20, 2024 / 20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79F57-6FB1-3F51-8244-DC9DE3E9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CDB20684-65B2-40BE-1CC3-2D451D00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826EB7A-FFD0-70C2-AD6E-A2DA0E01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D992331-8063-EEB6-4609-67554FAD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CB3CCB2-D67B-5BC8-FA1B-E8C74C7B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4B2820D7-7EBE-8B24-6E10-A511923F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92122E3-2E21-2F64-5DF4-1111962E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075F5B1E-7722-891D-20C5-7A4145F5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515F9DD-868B-95D3-C621-46F784336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B95CF21-0A65-29D1-A5F9-0EA3DF0FD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94" y="503078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921E0-C829-7D6B-A09F-263F8FE50028}"/>
              </a:ext>
            </a:extLst>
          </p:cNvPr>
          <p:cNvSpPr txBox="1"/>
          <p:nvPr/>
        </p:nvSpPr>
        <p:spPr>
          <a:xfrm>
            <a:off x="6469342" y="3358020"/>
            <a:ext cx="4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F94B2-4D3A-E8CD-EF58-73466B1981BD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4D74C-9815-4BA0-A445-E205AF0C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9" y="1001639"/>
            <a:ext cx="6033867" cy="36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5C44-69F8-93FE-8B32-BAC59B47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BA25-A4AC-5378-9DA0-78AB0AD3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16, 2024 / </a:t>
            </a:r>
            <a:r>
              <a:rPr lang="en-US" sz="1600" dirty="0"/>
              <a:t>16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6DC-C011-9FA1-5EBD-21A9323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4FDB21D-9B49-7976-AE7D-B77334F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F8F16EC-5EBA-23D5-923E-A18DBF1E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C049D61-6787-9A0E-45C1-E56E065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B828120-9E62-C830-B845-7DC3DC2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7200CF-8646-6F70-8C85-F8C116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901E31-4A78-418E-7C78-B7CF2E8F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E4694E3-4F5B-82B1-BADD-A9587E6C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F2F1C2B-45C5-A2F6-BC5E-3C436AF6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10CC642-9E55-1764-B9C1-50EB33D8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81E7F-83B2-721D-9B2C-67E2E27A6F04}"/>
              </a:ext>
            </a:extLst>
          </p:cNvPr>
          <p:cNvSpPr txBox="1"/>
          <p:nvPr/>
        </p:nvSpPr>
        <p:spPr>
          <a:xfrm>
            <a:off x="6467129" y="33353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F08B-9FCA-E7C1-B19F-666E23D34D9E}"/>
              </a:ext>
            </a:extLst>
          </p:cNvPr>
          <p:cNvSpPr txBox="1"/>
          <p:nvPr/>
        </p:nvSpPr>
        <p:spPr>
          <a:xfrm>
            <a:off x="6453188" y="377297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4AE96-7C50-B4FC-3BBE-9639630C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907380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40FC-383A-9627-25B1-4ED1423C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6CD-1189-0A5B-092C-50A40FD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20, 2024 / 20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0232D-080E-6675-9BF3-022F8656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ABFD87DB-DA60-3D78-0A1F-D4435EB8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2480C27-ED6A-A05C-55D0-4A726BBE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FD2F344-2355-A4C6-6DD0-9FD5BBC6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16934F6-6EF4-D19E-0140-A5ADB488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ECA64E4-8520-38F7-F11C-9BBD0BBE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26ED2A-2B53-0303-2D7C-E6F791945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14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2E9DA4D-2B17-1D02-27D8-794B9768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E8EB755C-D56F-9B0B-1B3B-71522E91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BA37F32-EB3F-212F-C87E-AF4C6463B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6B068-7D9A-B51D-12DC-01CC4093F9D6}"/>
              </a:ext>
            </a:extLst>
          </p:cNvPr>
          <p:cNvSpPr txBox="1"/>
          <p:nvPr/>
        </p:nvSpPr>
        <p:spPr>
          <a:xfrm>
            <a:off x="6564772" y="3760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2D753-E45E-37CA-D6AA-B9288175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66118"/>
            <a:ext cx="5865674" cy="37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16, 2024 / </a:t>
            </a:r>
            <a:r>
              <a:rPr lang="en-US" sz="1600" dirty="0"/>
              <a:t>16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3825" y="3779107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824" y="5087938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C4322-75FA-69B4-57A1-F34592538DBB}"/>
              </a:ext>
            </a:extLst>
          </p:cNvPr>
          <p:cNvSpPr txBox="1"/>
          <p:nvPr/>
        </p:nvSpPr>
        <p:spPr>
          <a:xfrm>
            <a:off x="6493903" y="33422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852D2-1DAB-B6EB-58F2-DED210B6758A}"/>
              </a:ext>
            </a:extLst>
          </p:cNvPr>
          <p:cNvSpPr txBox="1"/>
          <p:nvPr/>
        </p:nvSpPr>
        <p:spPr>
          <a:xfrm>
            <a:off x="6493903" y="377801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49A65-474D-F796-059B-EBEC2845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5638800" cy="3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37F-7AE6-F037-CF0B-ADB68F5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EFD-37C5-2225-EB0E-7C19FD81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16, 2024 / </a:t>
            </a:r>
            <a:r>
              <a:rPr lang="en-US" sz="1600" dirty="0"/>
              <a:t>16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D276-D06D-343A-E635-8B40FD2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980AE320-9FBE-2B2A-C64E-BFEEB07C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AAC2958-41D0-65F5-DD25-3122060C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E52F7B7-C6A6-026D-1184-62B3C548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7AA286-D593-0063-A6B6-84099C5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2EAD957-DC82-519C-53E0-E6B46440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F0586EF-119D-20E1-11A1-0EC11920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591D206-F92E-683B-8704-7D9E3C6D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9A012AD-1988-9368-11A5-16507FB9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AB4F0E-7358-90FB-7B05-07BADBE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0BDE-4283-8343-3732-6DD0CECD2CA8}"/>
              </a:ext>
            </a:extLst>
          </p:cNvPr>
          <p:cNvSpPr txBox="1"/>
          <p:nvPr/>
        </p:nvSpPr>
        <p:spPr>
          <a:xfrm>
            <a:off x="6546428" y="3335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FCA5C-2716-8B8F-47B9-8FC9DDE8B0DE}"/>
              </a:ext>
            </a:extLst>
          </p:cNvPr>
          <p:cNvSpPr txBox="1"/>
          <p:nvPr/>
        </p:nvSpPr>
        <p:spPr>
          <a:xfrm>
            <a:off x="6546428" y="3780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3637D-39E5-0EB3-9AE9-C3D0A820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788745" cy="36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D7C7BD59-6A71-53E0-65BD-4838F664A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17, 2024 / </a:t>
            </a:r>
            <a:r>
              <a:rPr lang="en-US" sz="1600" dirty="0"/>
              <a:t>17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17, 2024 / </a:t>
            </a:r>
            <a:r>
              <a:rPr lang="en-US" sz="1600" dirty="0"/>
              <a:t>17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242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cs typeface="Arial" pitchFamily="34" charset="0"/>
              </a:rPr>
              <a:t>17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A5EAA-BAAB-5075-D429-1BA2F2BF43A8}"/>
              </a:ext>
            </a:extLst>
          </p:cNvPr>
          <p:cNvSpPr txBox="1"/>
          <p:nvPr/>
        </p:nvSpPr>
        <p:spPr>
          <a:xfrm>
            <a:off x="6434224" y="377666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0E1B7-83C5-6718-08EB-C7C2A818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23330"/>
            <a:ext cx="5954382" cy="36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17, 2024 / </a:t>
            </a:r>
            <a:r>
              <a:rPr lang="en-US" sz="1600" dirty="0"/>
              <a:t>17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37D3E-926A-76C3-5C5A-4EA645991DC3}"/>
              </a:ext>
            </a:extLst>
          </p:cNvPr>
          <p:cNvSpPr txBox="1"/>
          <p:nvPr/>
        </p:nvSpPr>
        <p:spPr>
          <a:xfrm>
            <a:off x="6454997" y="335996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5CF62-7D14-D1EB-C50A-660801D2C9A1}"/>
              </a:ext>
            </a:extLst>
          </p:cNvPr>
          <p:cNvSpPr txBox="1"/>
          <p:nvPr/>
        </p:nvSpPr>
        <p:spPr>
          <a:xfrm>
            <a:off x="6570626" y="381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5D28E-380E-B463-1F3C-5AEA98F0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75730"/>
            <a:ext cx="5851550" cy="36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17, 2024 / </a:t>
            </a:r>
            <a:r>
              <a:rPr lang="en-US" sz="1600" dirty="0"/>
              <a:t>17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12</a:t>
            </a: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BB898-5998-5B4F-0A70-31A0B186DFB6}"/>
              </a:ext>
            </a:extLst>
          </p:cNvPr>
          <p:cNvSpPr txBox="1"/>
          <p:nvPr/>
        </p:nvSpPr>
        <p:spPr>
          <a:xfrm>
            <a:off x="6467884" y="33353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72F7E-B7EF-C860-5FCF-36561F27B67B}"/>
              </a:ext>
            </a:extLst>
          </p:cNvPr>
          <p:cNvSpPr txBox="1"/>
          <p:nvPr/>
        </p:nvSpPr>
        <p:spPr>
          <a:xfrm>
            <a:off x="6536501" y="379892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58431-B2A2-073D-7DF9-5A514BD44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932289" cy="35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936D9C1A-27DE-E9C3-2A35-B142D6D5C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18, 2024 / 18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20840</TotalTime>
  <Words>1460</Words>
  <Application>Microsoft Office PowerPoint</Application>
  <PresentationFormat>On-screen Show (4:3)</PresentationFormat>
  <Paragraphs>339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December 16, 2024 / 16 decembre 2024</vt:lpstr>
      <vt:lpstr>Port Hope Site LTWMF  IGLTD du site de Port Hope December 16, 2024 / 16 decembre 2024</vt:lpstr>
      <vt:lpstr>Port Hope Site LTWMF  IGLTD du site de Port Hope December 16, 2024 / 16 decembre 2024</vt:lpstr>
      <vt:lpstr>Port Hope Site LTWMF  IGLTD du site de Port Hope December 16, 2024 / 16 decembre 2024</vt:lpstr>
      <vt:lpstr>Port Hope Site LTWMF  IGLTD du site de Port Hope December 17, 2024 / 17 decembre 2024</vt:lpstr>
      <vt:lpstr>Port Hope Site LTWMF  IGLTD du site de Port Hope December 17, 2024 / 17 decembre 2024</vt:lpstr>
      <vt:lpstr>Port Hope Site LTWMF  IGLTD du site de Port Hope December 17, 2024 / 17 decembre 2024</vt:lpstr>
      <vt:lpstr>Port Hope Site LTWMF  IGLTD du site de Port Hope December 17, 2024 / 17 decembre 2024</vt:lpstr>
      <vt:lpstr>Port Hope Site LTWMF  IGLTD du site de Port Hope December 18, 2024 / 18 decembre 2024</vt:lpstr>
      <vt:lpstr>Port Hope Site LTWMF  IGLTD du site de Port Hope December 18, 2024 / 18 decembre 2024</vt:lpstr>
      <vt:lpstr>Port Hope Site LTWMF  IGLTD du site de Port Hope December 18, 2024 / 18 decembre 2024</vt:lpstr>
      <vt:lpstr>Port Hope Site LTWMF  IGLTD du site de Port Hope December 18, 2024 / 18 decembre 2024</vt:lpstr>
      <vt:lpstr>Port Hope Site LTWMF  IGLTD du site de Port Hope December 19, 2024 / 19 decembre 2024</vt:lpstr>
      <vt:lpstr>Port Hope Site LTWMF  IGLTD du site de Port Hope December 19, 2024 / 19 decembre 2024</vt:lpstr>
      <vt:lpstr>Port Hope Site LTWMF  IGLTD du site de Port Hope December 19, 2024 / 19 decembre 2024</vt:lpstr>
      <vt:lpstr>Port Hope Site LTWMF  IGLTD du site de Port Hope December 19, 2024 / 19 decembre 2024</vt:lpstr>
      <vt:lpstr>Port Hope Site LTWMF  IGLTD du site de Port Hope December 20, 2024 / 20 decembre 2024</vt:lpstr>
      <vt:lpstr>Port Hope Site LTWMF  IGLTD du site de Port Hope December 20, 2024 / 20 decembre 2024</vt:lpstr>
      <vt:lpstr>Port Hope Site LTWMF  IGLTD du site de Port Hope December 20, 2024 / 20 decembre 2024</vt:lpstr>
      <vt:lpstr>Port Hope Site LTWMF  IGLTD du site de Port Hope December 20, 2024 / 20 decembre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998</cp:revision>
  <cp:lastPrinted>2021-06-25T11:17:21Z</cp:lastPrinted>
  <dcterms:created xsi:type="dcterms:W3CDTF">2009-10-15T14:07:31Z</dcterms:created>
  <dcterms:modified xsi:type="dcterms:W3CDTF">2025-07-14T18:14:23Z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2025-07-14T17:17:19Z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8e5b9888-47f2-494d-9805-07c58b4942fc</vt:lpwstr>
  </property>
  <property fmtid="{D5CDD505-2E9C-101B-9397-08002B2CF9AE}" pid="9" name="MSIP_Label_047d1604-a11e-4c33-b65a-00a6c0f6fd4a_ContentBits">
    <vt:lpwstr>1</vt:lpwstr>
  </property>
  <property fmtid="{D5CDD505-2E9C-101B-9397-08002B2CF9AE}" pid="10" name="ClassificationContentMarkingHeaderLocations">
    <vt:lpwstr>Office Theme:5</vt:lpwstr>
  </property>
  <property fmtid="{D5CDD505-2E9C-101B-9397-08002B2CF9AE}" pid="11" name="ClassificationContentMarkingHeaderText">
    <vt:lpwstr>OFFICIAL USE ONLY / À USAGE EXCLUSIF</vt:lpwstr>
  </property>
</Properties>
</file>